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4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2987" r:id="rId2"/>
    <p:sldId id="794" r:id="rId3"/>
    <p:sldId id="431" r:id="rId4"/>
    <p:sldId id="1177" r:id="rId5"/>
    <p:sldId id="399" r:id="rId6"/>
    <p:sldId id="1080" r:id="rId7"/>
    <p:sldId id="398" r:id="rId8"/>
    <p:sldId id="1096" r:id="rId9"/>
    <p:sldId id="688" r:id="rId10"/>
    <p:sldId id="379" r:id="rId11"/>
    <p:sldId id="404" r:id="rId12"/>
    <p:sldId id="380" r:id="rId13"/>
    <p:sldId id="1386" r:id="rId14"/>
    <p:sldId id="1014" r:id="rId15"/>
    <p:sldId id="1017" r:id="rId16"/>
    <p:sldId id="1015" r:id="rId17"/>
    <p:sldId id="1016" r:id="rId18"/>
    <p:sldId id="269" r:id="rId19"/>
    <p:sldId id="349" r:id="rId20"/>
    <p:sldId id="970" r:id="rId21"/>
    <p:sldId id="1384" r:id="rId22"/>
    <p:sldId id="382" r:id="rId23"/>
    <p:sldId id="335" r:id="rId24"/>
    <p:sldId id="418" r:id="rId25"/>
    <p:sldId id="449" r:id="rId26"/>
    <p:sldId id="3124" r:id="rId27"/>
    <p:sldId id="400" r:id="rId28"/>
    <p:sldId id="384" r:id="rId29"/>
    <p:sldId id="405" r:id="rId30"/>
    <p:sldId id="383" r:id="rId31"/>
    <p:sldId id="339" r:id="rId32"/>
    <p:sldId id="406" r:id="rId33"/>
    <p:sldId id="758" r:id="rId34"/>
    <p:sldId id="410" r:id="rId35"/>
    <p:sldId id="407" r:id="rId36"/>
    <p:sldId id="1259" r:id="rId37"/>
    <p:sldId id="344" r:id="rId38"/>
    <p:sldId id="413" r:id="rId39"/>
    <p:sldId id="353" r:id="rId40"/>
    <p:sldId id="1078" r:id="rId41"/>
    <p:sldId id="346" r:id="rId42"/>
    <p:sldId id="414" r:id="rId43"/>
    <p:sldId id="803" r:id="rId44"/>
    <p:sldId id="403" r:id="rId45"/>
    <p:sldId id="318" r:id="rId46"/>
    <p:sldId id="3123" r:id="rId47"/>
    <p:sldId id="345" r:id="rId48"/>
    <p:sldId id="1074" r:id="rId49"/>
    <p:sldId id="1274" r:id="rId50"/>
    <p:sldId id="1073" r:id="rId51"/>
    <p:sldId id="3054" r:id="rId52"/>
    <p:sldId id="357" r:id="rId53"/>
    <p:sldId id="3055" r:id="rId54"/>
    <p:sldId id="356" r:id="rId55"/>
    <p:sldId id="1079" r:id="rId56"/>
    <p:sldId id="411" r:id="rId57"/>
    <p:sldId id="412" r:id="rId58"/>
  </p:sldIdLst>
  <p:sldSz cx="12192000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 Components" id="{341D9130-A5E8-4461-A61C-2C1240BEDBD5}">
          <p14:sldIdLst>
            <p14:sldId id="2987"/>
            <p14:sldId id="794"/>
            <p14:sldId id="431"/>
          </p14:sldIdLst>
        </p14:section>
        <p14:section name="3 Components" id="{46A9AFDA-7C09-46B2-B2B2-43175BC9C14C}">
          <p14:sldIdLst>
            <p14:sldId id="1177"/>
            <p14:sldId id="399"/>
            <p14:sldId id="1080"/>
            <p14:sldId id="398"/>
            <p14:sldId id="1096"/>
            <p14:sldId id="688"/>
            <p14:sldId id="379"/>
            <p14:sldId id="404"/>
            <p14:sldId id="380"/>
          </p14:sldIdLst>
        </p14:section>
        <p14:section name="4 Components" id="{07AFEB6E-3EAB-4586-A374-78D7BADFCFCC}">
          <p14:sldIdLst>
            <p14:sldId id="1386"/>
            <p14:sldId id="1014"/>
            <p14:sldId id="1017"/>
            <p14:sldId id="1015"/>
            <p14:sldId id="1016"/>
            <p14:sldId id="269"/>
            <p14:sldId id="349"/>
            <p14:sldId id="970"/>
            <p14:sldId id="1384"/>
            <p14:sldId id="382"/>
            <p14:sldId id="335"/>
            <p14:sldId id="418"/>
            <p14:sldId id="449"/>
            <p14:sldId id="3124"/>
            <p14:sldId id="400"/>
            <p14:sldId id="384"/>
            <p14:sldId id="405"/>
            <p14:sldId id="383"/>
          </p14:sldIdLst>
        </p14:section>
        <p14:section name="5 Components" id="{DE4C2CB5-A459-4F25-A24C-33B7370F8BBF}">
          <p14:sldIdLst>
            <p14:sldId id="339"/>
            <p14:sldId id="406"/>
            <p14:sldId id="758"/>
            <p14:sldId id="410"/>
          </p14:sldIdLst>
        </p14:section>
        <p14:section name="6 Components" id="{EA730AAC-E6E0-4425-A580-02D1A8852AAE}">
          <p14:sldIdLst>
            <p14:sldId id="407"/>
            <p14:sldId id="1259"/>
            <p14:sldId id="344"/>
            <p14:sldId id="413"/>
            <p14:sldId id="353"/>
            <p14:sldId id="1078"/>
          </p14:sldIdLst>
        </p14:section>
        <p14:section name="7 Components" id="{9E235FEC-46F7-4870-B3AC-391FC74DD678}">
          <p14:sldIdLst>
            <p14:sldId id="346"/>
            <p14:sldId id="414"/>
            <p14:sldId id="803"/>
          </p14:sldIdLst>
        </p14:section>
        <p14:section name="8 Components" id="{36BFB63A-4CCA-41F4-BE24-220241C84143}">
          <p14:sldIdLst>
            <p14:sldId id="403"/>
            <p14:sldId id="318"/>
            <p14:sldId id="3123"/>
            <p14:sldId id="345"/>
            <p14:sldId id="1074"/>
          </p14:sldIdLst>
        </p14:section>
        <p14:section name="9 Components and more" id="{92BB5F93-85F3-44BD-8D7E-55F15DD8EF11}">
          <p14:sldIdLst>
            <p14:sldId id="1274"/>
            <p14:sldId id="1073"/>
            <p14:sldId id="3054"/>
            <p14:sldId id="357"/>
            <p14:sldId id="3055"/>
            <p14:sldId id="356"/>
            <p14:sldId id="1079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883" y="72"/>
      </p:cViewPr>
      <p:guideLst>
        <p:guide orient="horz" pos="2112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1067"/>
    </p:cViewPr>
  </p:sorterViewPr>
  <p:notesViewPr>
    <p:cSldViewPr showGuides="1">
      <p:cViewPr varScale="1">
        <p:scale>
          <a:sx n="62" d="100"/>
          <a:sy n="62" d="100"/>
        </p:scale>
        <p:origin x="3226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4EA178-B349-4431-A45E-1B3CC3EBAE1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10522E-CDCE-452E-B429-E8F0D2B4919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7893F-295D-4588-B60D-DCDAFE2CE2A7}" type="datetimeFigureOut">
              <a:rPr lang="en-US" smtClean="0"/>
              <a:t>15-Feb-21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1AA13-9FC1-4E3D-8318-3FA24F17D89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3E635F-40F5-4B91-8E9F-C9FD663FC8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98548-78E1-4688-80BF-918C5ADED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06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EDB96-6867-407E-9464-CD0401E9004A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E153-EF9B-429B-ADB0-B85272FD4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66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07684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43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3F927-398C-4E1F-88EB-114A1AF1968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95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</a:t>
            </a:r>
            <a:r>
              <a:rPr lang="en-US" baseline="0" dirty="0"/>
              <a:t> words: </a:t>
            </a:r>
            <a:endParaRPr lang="en-US" dirty="0"/>
          </a:p>
          <a:p>
            <a:r>
              <a:rPr lang="en-US" dirty="0"/>
              <a:t>Four </a:t>
            </a:r>
            <a:r>
              <a:rPr lang="en-US" baseline="0" dirty="0"/>
              <a:t>sides, different, circle , complete, complete picture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31501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99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6512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four quadrants,</a:t>
            </a:r>
            <a:r>
              <a:rPr lang="en-US" baseline="0" dirty="0"/>
              <a:t> 4 quadrants, silhouette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710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2405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35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50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F7E482-9729-4F1E-B408-82B096CFAF59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57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9158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3061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082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6375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503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27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343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704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2650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789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619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6456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4260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26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8693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412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2600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words: </a:t>
            </a:r>
          </a:p>
          <a:p>
            <a:r>
              <a:rPr lang="en-US" dirty="0"/>
              <a:t>6 , six view points, different,  impact, </a:t>
            </a:r>
            <a:r>
              <a:rPr lang="en-US" baseline="0" dirty="0"/>
              <a:t>angles, parts, ideas, bullet points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7949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061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3516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3368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287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02934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4795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Factors, 8 factors, eight factors, circle, bullet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66201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goal, factors, 8 factors, eight factors, target, circle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71C1E-EFA9-4AAD-ABF1-29DC618CDF38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509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469079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5996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buFontTx/>
              <a:buChar char="-"/>
            </a:pPr>
            <a:endParaRPr 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00C562-418A-409C-B19D-4D4885114E93}" type="slidenum">
              <a:rPr lang="en-US" smtClean="0">
                <a:solidFill>
                  <a:prstClr val="black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1475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8685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6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24209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33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817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6445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625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2525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8D34-7D87-40F1-A07F-CFAB8BCE7DA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7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6634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950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4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19C2C-71AE-4C99-8840-FDBE087EB8B8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B121-CC5E-4C5B-8936-4A34EE7CFF58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51335-B0DC-44A2-9A29-9BD9089AAC9D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85688-6607-4346-8353-730C532A48A3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47615-13D5-48C5-BEEF-C2E8DE12E91B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B4C6F-FCE7-4346-96B4-3DAD4018718D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D2494-8EF6-4F68-85D1-034350176008}" type="datetime1">
              <a:rPr lang="en-US" smtClean="0"/>
              <a:t>15-Feb-21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2C514-C07F-45D0-99F0-F306769AB8C5}" type="datetime1">
              <a:rPr lang="en-US" smtClean="0"/>
              <a:t>15-Feb-21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E9DD8-014E-4B10-9BA2-DBA3E3A63072}" type="datetime1">
              <a:rPr lang="en-US" smtClean="0"/>
              <a:t>15-Feb-21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DBC5A-89B7-416E-AAAD-AEF673051E31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20F2F-139F-41D5-97EF-B409BA79C88A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DAD93-D41C-4424-9E3C-9E531A984D64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Components</a:t>
            </a: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Components</a:t>
            </a:r>
          </a:p>
        </p:txBody>
      </p:sp>
      <p:grpSp>
        <p:nvGrpSpPr>
          <p:cNvPr id="3" name="Group 32"/>
          <p:cNvGrpSpPr/>
          <p:nvPr/>
        </p:nvGrpSpPr>
        <p:grpSpPr>
          <a:xfrm rot="3600000">
            <a:off x="3980457" y="2459869"/>
            <a:ext cx="3857767" cy="3852771"/>
            <a:chOff x="2622889" y="1484885"/>
            <a:chExt cx="3857767" cy="3852771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30" name="Block Arc 29"/>
            <p:cNvSpPr/>
            <p:nvPr/>
          </p:nvSpPr>
          <p:spPr>
            <a:xfrm>
              <a:off x="2622889" y="1484885"/>
              <a:ext cx="3810000" cy="3810000"/>
            </a:xfrm>
            <a:prstGeom prst="blockArc">
              <a:avLst>
                <a:gd name="adj1" fmla="val 9000003"/>
                <a:gd name="adj2" fmla="val 16189770"/>
                <a:gd name="adj3" fmla="val 24925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Block Arc 30"/>
            <p:cNvSpPr/>
            <p:nvPr/>
          </p:nvSpPr>
          <p:spPr>
            <a:xfrm rot="14400000">
              <a:off x="2657008" y="1527656"/>
              <a:ext cx="3810000" cy="3810000"/>
            </a:xfrm>
            <a:prstGeom prst="blockArc">
              <a:avLst>
                <a:gd name="adj1" fmla="val 9000003"/>
                <a:gd name="adj2" fmla="val 16189770"/>
                <a:gd name="adj3" fmla="val 24925"/>
              </a:avLst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Block Arc 31"/>
            <p:cNvSpPr/>
            <p:nvPr/>
          </p:nvSpPr>
          <p:spPr>
            <a:xfrm rot="7200000">
              <a:off x="2670656" y="1496704"/>
              <a:ext cx="3810000" cy="3810000"/>
            </a:xfrm>
            <a:prstGeom prst="blockArc">
              <a:avLst>
                <a:gd name="adj1" fmla="val 9000003"/>
                <a:gd name="adj2" fmla="val 16189770"/>
                <a:gd name="adj3" fmla="val 24925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5331584" y="3872549"/>
            <a:ext cx="1219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Your text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264784" y="1510350"/>
            <a:ext cx="3733800" cy="2692063"/>
            <a:chOff x="2743200" y="1143000"/>
            <a:chExt cx="3733800" cy="2692063"/>
          </a:xfrm>
        </p:grpSpPr>
        <p:sp>
          <p:nvSpPr>
            <p:cNvPr id="36" name="TextBox 35"/>
            <p:cNvSpPr txBox="1"/>
            <p:nvPr/>
          </p:nvSpPr>
          <p:spPr>
            <a:xfrm>
              <a:off x="2743200" y="1143000"/>
              <a:ext cx="3733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257800" y="2819400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5560184" y="4620902"/>
            <a:ext cx="4904096" cy="1715111"/>
            <a:chOff x="4038600" y="4253552"/>
            <a:chExt cx="4904096" cy="1715111"/>
          </a:xfrm>
        </p:grpSpPr>
        <p:sp>
          <p:nvSpPr>
            <p:cNvPr id="38" name="TextBox 37"/>
            <p:cNvSpPr txBox="1"/>
            <p:nvPr/>
          </p:nvSpPr>
          <p:spPr>
            <a:xfrm>
              <a:off x="6428096" y="4253552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41" name="Straight Connector 40"/>
            <p:cNvCxnSpPr/>
            <p:nvPr/>
          </p:nvCxnSpPr>
          <p:spPr>
            <a:xfrm rot="5400000">
              <a:off x="5895490" y="4862358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4038600" y="4953000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Arial Black" pitchFamily="34" charset="0"/>
                </a:rPr>
                <a:t>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453345" y="3186750"/>
            <a:ext cx="3509067" cy="2634481"/>
            <a:chOff x="-68240" y="2819400"/>
            <a:chExt cx="3509067" cy="2634481"/>
          </a:xfrm>
        </p:grpSpPr>
        <p:sp>
          <p:nvSpPr>
            <p:cNvPr id="34" name="TextBox 33"/>
            <p:cNvSpPr txBox="1"/>
            <p:nvPr/>
          </p:nvSpPr>
          <p:spPr>
            <a:xfrm>
              <a:off x="-68240" y="4253552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1989954" y="4862358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2743200" y="2819400"/>
              <a:ext cx="697627" cy="1015663"/>
            </a:xfrm>
            <a:prstGeom prst="rect">
              <a:avLst/>
            </a:prstGeom>
            <a:noFill/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effectLst>
                    <a:glow rad="228600">
                      <a:schemeClr val="bg1">
                        <a:alpha val="40000"/>
                      </a:schemeClr>
                    </a:glow>
                  </a:effectLst>
                  <a:latin typeface="Arial Black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778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Components</a:t>
            </a:r>
          </a:p>
        </p:txBody>
      </p:sp>
      <p:sp>
        <p:nvSpPr>
          <p:cNvPr id="3" name="Oval 2"/>
          <p:cNvSpPr/>
          <p:nvPr/>
        </p:nvSpPr>
        <p:spPr>
          <a:xfrm>
            <a:off x="3589019" y="1420532"/>
            <a:ext cx="4876800" cy="4876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4564379" y="2395892"/>
            <a:ext cx="2926080" cy="2926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46219" y="1969270"/>
            <a:ext cx="4038600" cy="4645153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589325"/>
              </a:avLst>
            </a:prstTxWarp>
            <a:spAutoFit/>
          </a:bodyPr>
          <a:lstStyle/>
          <a:p>
            <a:pPr algn="ctr"/>
            <a:r>
              <a:rPr lang="en-US" sz="3600" dirty="0"/>
              <a:t>Your text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4379" y="2853092"/>
            <a:ext cx="3063241" cy="3989930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2005353"/>
              </a:avLst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5295899" y="3127412"/>
            <a:ext cx="1463040" cy="1463040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459134" y="3302986"/>
            <a:ext cx="11365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7852001" y="2836791"/>
            <a:ext cx="3339625" cy="1200329"/>
            <a:chOff x="6308075" y="3220804"/>
            <a:chExt cx="3339625" cy="1200329"/>
          </a:xfrm>
        </p:grpSpPr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6308075" y="3661831"/>
              <a:ext cx="318277" cy="31827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520530" y="3220804"/>
              <a:ext cx="212717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 text</a:t>
              </a:r>
            </a:p>
          </p:txBody>
        </p:sp>
        <p:cxnSp>
          <p:nvCxnSpPr>
            <p:cNvPr id="39" name="Straight Arrow Connector 38"/>
            <p:cNvCxnSpPr>
              <a:cxnSpLocks/>
              <a:stCxn id="11" idx="6"/>
            </p:cNvCxnSpPr>
            <p:nvPr/>
          </p:nvCxnSpPr>
          <p:spPr>
            <a:xfrm flipV="1">
              <a:off x="6626352" y="3820968"/>
              <a:ext cx="739034" cy="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861495" y="4451189"/>
            <a:ext cx="5330131" cy="1200329"/>
            <a:chOff x="4329876" y="4466166"/>
            <a:chExt cx="5330131" cy="1200329"/>
          </a:xfrm>
        </p:grpSpPr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4329876" y="4833237"/>
              <a:ext cx="318277" cy="31827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228036" y="4466166"/>
              <a:ext cx="24319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 text</a:t>
              </a:r>
            </a:p>
          </p:txBody>
        </p:sp>
        <p:cxnSp>
          <p:nvCxnSpPr>
            <p:cNvPr id="49" name="Straight Connector 48"/>
            <p:cNvCxnSpPr>
              <a:cxnSpLocks/>
              <a:stCxn id="23" idx="6"/>
            </p:cNvCxnSpPr>
            <p:nvPr/>
          </p:nvCxnSpPr>
          <p:spPr>
            <a:xfrm>
              <a:off x="4648153" y="4992376"/>
              <a:ext cx="2362247" cy="39675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22885" y="3250860"/>
            <a:ext cx="4810450" cy="1200329"/>
            <a:chOff x="-1240601" y="3199095"/>
            <a:chExt cx="4810450" cy="1200329"/>
          </a:xfrm>
        </p:grpSpPr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3251572" y="3661831"/>
              <a:ext cx="318277" cy="31827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-1240601" y="3199095"/>
              <a:ext cx="23542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 own text</a:t>
              </a:r>
            </a:p>
          </p:txBody>
        </p:sp>
        <p:cxnSp>
          <p:nvCxnSpPr>
            <p:cNvPr id="62" name="Straight Connector 61"/>
            <p:cNvCxnSpPr>
              <a:cxnSpLocks/>
            </p:cNvCxnSpPr>
            <p:nvPr/>
          </p:nvCxnSpPr>
          <p:spPr>
            <a:xfrm flipH="1">
              <a:off x="1199096" y="3820969"/>
              <a:ext cx="2033317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ash"/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14952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6ADD5B4-245B-4D60-BE90-9A73D8F87A59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Components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FEA298B-2502-4A29-ACBD-4037458C2CA0}"/>
              </a:ext>
            </a:extLst>
          </p:cNvPr>
          <p:cNvGrpSpPr/>
          <p:nvPr/>
        </p:nvGrpSpPr>
        <p:grpSpPr>
          <a:xfrm>
            <a:off x="4957785" y="2059894"/>
            <a:ext cx="4240898" cy="830997"/>
            <a:chOff x="4957785" y="2059894"/>
            <a:chExt cx="4240898" cy="830997"/>
          </a:xfrm>
        </p:grpSpPr>
        <p:sp>
          <p:nvSpPr>
            <p:cNvPr id="27" name="Rectangle 26"/>
            <p:cNvSpPr/>
            <p:nvPr/>
          </p:nvSpPr>
          <p:spPr>
            <a:xfrm>
              <a:off x="5638800" y="2059894"/>
              <a:ext cx="3559883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4957785" y="2190198"/>
              <a:ext cx="584791" cy="585216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D6843E-E9FD-4077-B64C-40F7D61F19D1}"/>
              </a:ext>
            </a:extLst>
          </p:cNvPr>
          <p:cNvGrpSpPr/>
          <p:nvPr/>
        </p:nvGrpSpPr>
        <p:grpSpPr>
          <a:xfrm>
            <a:off x="4957785" y="3130249"/>
            <a:ext cx="4240898" cy="830997"/>
            <a:chOff x="4957785" y="3130249"/>
            <a:chExt cx="4240898" cy="830997"/>
          </a:xfrm>
        </p:grpSpPr>
        <p:sp>
          <p:nvSpPr>
            <p:cNvPr id="26" name="Oval 25"/>
            <p:cNvSpPr/>
            <p:nvPr/>
          </p:nvSpPr>
          <p:spPr>
            <a:xfrm>
              <a:off x="4957785" y="3274827"/>
              <a:ext cx="584791" cy="585216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38800" y="3130249"/>
              <a:ext cx="3559883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7A4D49F-63AA-44DF-B521-C7A4FD58B1C2}"/>
              </a:ext>
            </a:extLst>
          </p:cNvPr>
          <p:cNvGrpSpPr/>
          <p:nvPr/>
        </p:nvGrpSpPr>
        <p:grpSpPr>
          <a:xfrm>
            <a:off x="4957785" y="4349449"/>
            <a:ext cx="4240898" cy="830997"/>
            <a:chOff x="4957785" y="4349449"/>
            <a:chExt cx="4240898" cy="830997"/>
          </a:xfrm>
        </p:grpSpPr>
        <p:sp>
          <p:nvSpPr>
            <p:cNvPr id="29" name="Oval 28"/>
            <p:cNvSpPr/>
            <p:nvPr/>
          </p:nvSpPr>
          <p:spPr>
            <a:xfrm>
              <a:off x="4957785" y="4445624"/>
              <a:ext cx="584791" cy="585216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5638800" y="4349449"/>
              <a:ext cx="3559883" cy="830997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</p:grpSp>
      <p:sp>
        <p:nvSpPr>
          <p:cNvPr id="32" name="Donut 23">
            <a:extLst>
              <a:ext uri="{FF2B5EF4-FFF2-40B4-BE49-F238E27FC236}">
                <a16:creationId xmlns:a16="http://schemas.microsoft.com/office/drawing/2014/main" id="{7D6E71BD-2D65-4478-920C-1464538DA619}"/>
              </a:ext>
            </a:extLst>
          </p:cNvPr>
          <p:cNvSpPr/>
          <p:nvPr/>
        </p:nvSpPr>
        <p:spPr>
          <a:xfrm>
            <a:off x="1345664" y="1858723"/>
            <a:ext cx="3268980" cy="3268980"/>
          </a:xfrm>
          <a:prstGeom prst="donut">
            <a:avLst>
              <a:gd name="adj" fmla="val 8458"/>
            </a:avLst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  <a:sp3d extrusionH="31750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7" name="Donut 21">
            <a:extLst>
              <a:ext uri="{FF2B5EF4-FFF2-40B4-BE49-F238E27FC236}">
                <a16:creationId xmlns:a16="http://schemas.microsoft.com/office/drawing/2014/main" id="{924368E6-877B-45CB-A354-A4F04EB7D68C}"/>
              </a:ext>
            </a:extLst>
          </p:cNvPr>
          <p:cNvSpPr/>
          <p:nvPr/>
        </p:nvSpPr>
        <p:spPr>
          <a:xfrm>
            <a:off x="1688564" y="2148639"/>
            <a:ext cx="2583180" cy="2583180"/>
          </a:xfrm>
          <a:prstGeom prst="donut">
            <a:avLst>
              <a:gd name="adj" fmla="val 8458"/>
            </a:avLst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  <a:sp3d z="203200" extrusionH="31750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34" name="Donut 19">
            <a:extLst>
              <a:ext uri="{FF2B5EF4-FFF2-40B4-BE49-F238E27FC236}">
                <a16:creationId xmlns:a16="http://schemas.microsoft.com/office/drawing/2014/main" id="{6277999D-6873-4D15-ABE0-2C5949186509}"/>
              </a:ext>
            </a:extLst>
          </p:cNvPr>
          <p:cNvSpPr/>
          <p:nvPr/>
        </p:nvSpPr>
        <p:spPr>
          <a:xfrm>
            <a:off x="1975535" y="2438400"/>
            <a:ext cx="2009238" cy="2085384"/>
          </a:xfrm>
          <a:prstGeom prst="donut">
            <a:avLst>
              <a:gd name="adj" fmla="val 8458"/>
            </a:avLst>
          </a:prstGeom>
          <a:solidFill>
            <a:schemeClr val="bg2">
              <a:lumMod val="90000"/>
            </a:schemeClr>
          </a:solidFill>
          <a:ln>
            <a:noFill/>
          </a:ln>
          <a:scene3d>
            <a:camera prst="perspectiveContrastingRightFacing"/>
            <a:lightRig rig="threePt" dir="t"/>
          </a:scene3d>
          <a:sp3d z="419100" extrusionH="31750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332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7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3"/>
          <p:cNvGrpSpPr/>
          <p:nvPr/>
        </p:nvGrpSpPr>
        <p:grpSpPr>
          <a:xfrm>
            <a:off x="4142272" y="1710263"/>
            <a:ext cx="4297363" cy="4434425"/>
            <a:chOff x="3398837" y="914400"/>
            <a:chExt cx="4297363" cy="4434425"/>
          </a:xfrm>
        </p:grpSpPr>
        <p:sp>
          <p:nvSpPr>
            <p:cNvPr id="2" name="Ellipse 53"/>
            <p:cNvSpPr/>
            <p:nvPr/>
          </p:nvSpPr>
          <p:spPr bwMode="auto">
            <a:xfrm>
              <a:off x="3398837" y="4724400"/>
              <a:ext cx="4297363" cy="624425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3429000" y="914400"/>
              <a:ext cx="4114800" cy="4114800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3657600" y="1143000"/>
              <a:ext cx="3657600" cy="36576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Block Arc 4"/>
            <p:cNvSpPr/>
            <p:nvPr/>
          </p:nvSpPr>
          <p:spPr>
            <a:xfrm>
              <a:off x="3657600" y="1143000"/>
              <a:ext cx="3657600" cy="3581400"/>
            </a:xfrm>
            <a:prstGeom prst="blockArc">
              <a:avLst>
                <a:gd name="adj1" fmla="val 16160026"/>
                <a:gd name="adj2" fmla="val 0"/>
                <a:gd name="adj3" fmla="val 25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Block Arc 12"/>
            <p:cNvSpPr/>
            <p:nvPr/>
          </p:nvSpPr>
          <p:spPr>
            <a:xfrm rot="5400000">
              <a:off x="3695700" y="1181100"/>
              <a:ext cx="3657600" cy="3581400"/>
            </a:xfrm>
            <a:prstGeom prst="blockArc">
              <a:avLst>
                <a:gd name="adj1" fmla="val 16160026"/>
                <a:gd name="adj2" fmla="val 0"/>
                <a:gd name="adj3" fmla="val 25000"/>
              </a:avLst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Block Arc 13"/>
            <p:cNvSpPr/>
            <p:nvPr/>
          </p:nvSpPr>
          <p:spPr>
            <a:xfrm rot="10800000">
              <a:off x="3657601" y="1219199"/>
              <a:ext cx="3657600" cy="3581400"/>
            </a:xfrm>
            <a:prstGeom prst="blockArc">
              <a:avLst>
                <a:gd name="adj1" fmla="val 16160026"/>
                <a:gd name="adj2" fmla="val 0"/>
                <a:gd name="adj3" fmla="val 2500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Block Arc 14"/>
            <p:cNvSpPr/>
            <p:nvPr/>
          </p:nvSpPr>
          <p:spPr>
            <a:xfrm rot="16200000">
              <a:off x="3619500" y="1181100"/>
              <a:ext cx="3657600" cy="3581400"/>
            </a:xfrm>
            <a:prstGeom prst="blockArc">
              <a:avLst>
                <a:gd name="adj1" fmla="val 16160026"/>
                <a:gd name="adj2" fmla="val 0"/>
                <a:gd name="adj3" fmla="val 25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Oval 35"/>
            <p:cNvSpPr>
              <a:spLocks noChangeArrowheads="1"/>
            </p:cNvSpPr>
            <p:nvPr/>
          </p:nvSpPr>
          <p:spPr bwMode="auto">
            <a:xfrm>
              <a:off x="4267200" y="1219200"/>
              <a:ext cx="2438400" cy="213360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Oval 25"/>
            <p:cNvSpPr/>
            <p:nvPr/>
          </p:nvSpPr>
          <p:spPr>
            <a:xfrm>
              <a:off x="4523510" y="2014450"/>
              <a:ext cx="1920240" cy="19202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Group 21"/>
            <p:cNvGrpSpPr/>
            <p:nvPr/>
          </p:nvGrpSpPr>
          <p:grpSpPr>
            <a:xfrm>
              <a:off x="4343400" y="1752600"/>
              <a:ext cx="2057400" cy="2139696"/>
              <a:chOff x="0" y="4114800"/>
              <a:chExt cx="1184275" cy="1227226"/>
            </a:xfrm>
          </p:grpSpPr>
          <p:sp>
            <p:nvSpPr>
              <p:cNvPr id="18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Oval 70"/>
              <p:cNvSpPr>
                <a:spLocks noChangeArrowheads="1"/>
              </p:cNvSpPr>
              <p:nvPr/>
            </p:nvSpPr>
            <p:spPr bwMode="auto">
              <a:xfrm>
                <a:off x="0" y="411480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9" name="Group 83"/>
          <p:cNvGrpSpPr/>
          <p:nvPr/>
        </p:nvGrpSpPr>
        <p:grpSpPr>
          <a:xfrm>
            <a:off x="2381250" y="4788424"/>
            <a:ext cx="2819400" cy="707886"/>
            <a:chOff x="3657600" y="5525869"/>
            <a:chExt cx="2819400" cy="707886"/>
          </a:xfrm>
        </p:grpSpPr>
        <p:sp>
          <p:nvSpPr>
            <p:cNvPr id="46" name="TextBox 153"/>
            <p:cNvSpPr txBox="1">
              <a:spLocks noChangeArrowheads="1"/>
            </p:cNvSpPr>
            <p:nvPr/>
          </p:nvSpPr>
          <p:spPr bwMode="auto">
            <a:xfrm>
              <a:off x="3657600" y="5525869"/>
              <a:ext cx="1828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657600" y="5525869"/>
              <a:ext cx="2819400" cy="158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77"/>
          <p:cNvGrpSpPr/>
          <p:nvPr/>
        </p:nvGrpSpPr>
        <p:grpSpPr>
          <a:xfrm>
            <a:off x="2343634" y="2347642"/>
            <a:ext cx="2743200" cy="763588"/>
            <a:chOff x="3657600" y="1674812"/>
            <a:chExt cx="2743200" cy="763588"/>
          </a:xfrm>
        </p:grpSpPr>
        <p:sp>
          <p:nvSpPr>
            <p:cNvPr id="49" name="TextBox 153"/>
            <p:cNvSpPr txBox="1">
              <a:spLocks noChangeArrowheads="1"/>
            </p:cNvSpPr>
            <p:nvPr/>
          </p:nvSpPr>
          <p:spPr bwMode="auto">
            <a:xfrm>
              <a:off x="3657600" y="1674812"/>
              <a:ext cx="1828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3657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77"/>
          <p:cNvGrpSpPr/>
          <p:nvPr/>
        </p:nvGrpSpPr>
        <p:grpSpPr>
          <a:xfrm>
            <a:off x="7449034" y="2349230"/>
            <a:ext cx="2743200" cy="763588"/>
            <a:chOff x="2514600" y="1674812"/>
            <a:chExt cx="2743200" cy="763588"/>
          </a:xfrm>
        </p:grpSpPr>
        <p:sp>
          <p:nvSpPr>
            <p:cNvPr id="52" name="TextBox 153"/>
            <p:cNvSpPr txBox="1">
              <a:spLocks noChangeArrowheads="1"/>
            </p:cNvSpPr>
            <p:nvPr/>
          </p:nvSpPr>
          <p:spPr bwMode="auto">
            <a:xfrm>
              <a:off x="3505200" y="1674812"/>
              <a:ext cx="1752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2514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3"/>
          <p:cNvGrpSpPr/>
          <p:nvPr/>
        </p:nvGrpSpPr>
        <p:grpSpPr>
          <a:xfrm>
            <a:off x="7258050" y="4940824"/>
            <a:ext cx="2667000" cy="707886"/>
            <a:chOff x="2667000" y="5525869"/>
            <a:chExt cx="2667000" cy="707886"/>
          </a:xfrm>
        </p:grpSpPr>
        <p:sp>
          <p:nvSpPr>
            <p:cNvPr id="55" name="TextBox 153"/>
            <p:cNvSpPr txBox="1">
              <a:spLocks noChangeArrowheads="1"/>
            </p:cNvSpPr>
            <p:nvPr/>
          </p:nvSpPr>
          <p:spPr bwMode="auto">
            <a:xfrm>
              <a:off x="3581400" y="5525869"/>
              <a:ext cx="1752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56" name="Straight Connector 55"/>
            <p:cNvCxnSpPr/>
            <p:nvPr/>
          </p:nvCxnSpPr>
          <p:spPr>
            <a:xfrm>
              <a:off x="2667000" y="5525869"/>
              <a:ext cx="2590800" cy="158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itle 5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Components with Icons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8DF77C-2C88-4093-AD20-2299DA63F2BD}"/>
              </a:ext>
            </a:extLst>
          </p:cNvPr>
          <p:cNvSpPr txBox="1"/>
          <p:nvPr/>
        </p:nvSpPr>
        <p:spPr>
          <a:xfrm>
            <a:off x="5543447" y="3314064"/>
            <a:ext cx="13901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+mj-lt"/>
              </a:rPr>
              <a:t>Core Idea Goes Here</a:t>
            </a:r>
            <a:endParaRPr lang="en-IN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52BA9FE0-404C-404B-977A-FA5431D6E4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36401" y="2658145"/>
            <a:ext cx="648269" cy="476129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0F0BB693-32C9-4110-8DBE-183C65520D7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495" y="2562628"/>
            <a:ext cx="695856" cy="752894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F05104C-AD79-4EFE-BB04-0D25AFFD8C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20037" y="4499955"/>
            <a:ext cx="621163" cy="616422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2850BE63-24EC-43A3-8F43-6A2590FF04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79042" y="4398306"/>
            <a:ext cx="625014" cy="67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58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5348290"/>
            <a:ext cx="12192000" cy="150970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Components with Icons</a:t>
            </a:r>
          </a:p>
        </p:txBody>
      </p:sp>
      <p:sp>
        <p:nvSpPr>
          <p:cNvPr id="4" name="Freeform 9"/>
          <p:cNvSpPr>
            <a:spLocks/>
          </p:cNvSpPr>
          <p:nvPr/>
        </p:nvSpPr>
        <p:spPr bwMode="auto">
          <a:xfrm rot="16200000">
            <a:off x="4374243" y="3506392"/>
            <a:ext cx="1868509" cy="2459637"/>
          </a:xfrm>
          <a:custGeom>
            <a:avLst/>
            <a:gdLst>
              <a:gd name="T0" fmla="*/ 1309688 w 825"/>
              <a:gd name="T1" fmla="*/ 1311275 h 1086"/>
              <a:gd name="T2" fmla="*/ 1309688 w 825"/>
              <a:gd name="T3" fmla="*/ 741362 h 1086"/>
              <a:gd name="T4" fmla="*/ 1189038 w 825"/>
              <a:gd name="T5" fmla="*/ 741362 h 1086"/>
              <a:gd name="T6" fmla="*/ 1189038 w 825"/>
              <a:gd name="T7" fmla="*/ 823913 h 1086"/>
              <a:gd name="T8" fmla="*/ 901700 w 825"/>
              <a:gd name="T9" fmla="*/ 658812 h 1086"/>
              <a:gd name="T10" fmla="*/ 1189038 w 825"/>
              <a:gd name="T11" fmla="*/ 495300 h 1086"/>
              <a:gd name="T12" fmla="*/ 1189038 w 825"/>
              <a:gd name="T13" fmla="*/ 584200 h 1086"/>
              <a:gd name="T14" fmla="*/ 1309688 w 825"/>
              <a:gd name="T15" fmla="*/ 584200 h 1086"/>
              <a:gd name="T16" fmla="*/ 1309688 w 825"/>
              <a:gd name="T17" fmla="*/ 0 h 1086"/>
              <a:gd name="T18" fmla="*/ 0 w 825"/>
              <a:gd name="T19" fmla="*/ 0 h 1086"/>
              <a:gd name="T20" fmla="*/ 0 w 825"/>
              <a:gd name="T21" fmla="*/ 1311275 h 1086"/>
              <a:gd name="T22" fmla="*/ 587375 w 825"/>
              <a:gd name="T23" fmla="*/ 1311275 h 1086"/>
              <a:gd name="T24" fmla="*/ 587375 w 825"/>
              <a:gd name="T25" fmla="*/ 1435100 h 1086"/>
              <a:gd name="T26" fmla="*/ 495300 w 825"/>
              <a:gd name="T27" fmla="*/ 1435100 h 1086"/>
              <a:gd name="T28" fmla="*/ 661988 w 825"/>
              <a:gd name="T29" fmla="*/ 1724025 h 1086"/>
              <a:gd name="T30" fmla="*/ 825500 w 825"/>
              <a:gd name="T31" fmla="*/ 1435100 h 1086"/>
              <a:gd name="T32" fmla="*/ 741363 w 825"/>
              <a:gd name="T33" fmla="*/ 1435100 h 1086"/>
              <a:gd name="T34" fmla="*/ 741363 w 825"/>
              <a:gd name="T35" fmla="*/ 1311275 h 1086"/>
              <a:gd name="T36" fmla="*/ 1309688 w 825"/>
              <a:gd name="T37" fmla="*/ 1311275 h 10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25"/>
              <a:gd name="T58" fmla="*/ 0 h 1086"/>
              <a:gd name="T59" fmla="*/ 825 w 825"/>
              <a:gd name="T60" fmla="*/ 1086 h 108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25" h="1086">
                <a:moveTo>
                  <a:pt x="825" y="826"/>
                </a:moveTo>
                <a:lnTo>
                  <a:pt x="825" y="467"/>
                </a:lnTo>
                <a:lnTo>
                  <a:pt x="749" y="467"/>
                </a:lnTo>
                <a:lnTo>
                  <a:pt x="749" y="519"/>
                </a:lnTo>
                <a:lnTo>
                  <a:pt x="568" y="415"/>
                </a:lnTo>
                <a:lnTo>
                  <a:pt x="749" y="312"/>
                </a:lnTo>
                <a:lnTo>
                  <a:pt x="749" y="368"/>
                </a:lnTo>
                <a:lnTo>
                  <a:pt x="825" y="368"/>
                </a:lnTo>
                <a:lnTo>
                  <a:pt x="825" y="0"/>
                </a:lnTo>
                <a:lnTo>
                  <a:pt x="0" y="0"/>
                </a:lnTo>
                <a:lnTo>
                  <a:pt x="0" y="826"/>
                </a:lnTo>
                <a:lnTo>
                  <a:pt x="370" y="826"/>
                </a:lnTo>
                <a:lnTo>
                  <a:pt x="370" y="904"/>
                </a:lnTo>
                <a:lnTo>
                  <a:pt x="312" y="904"/>
                </a:lnTo>
                <a:lnTo>
                  <a:pt x="417" y="1086"/>
                </a:lnTo>
                <a:lnTo>
                  <a:pt x="520" y="904"/>
                </a:lnTo>
                <a:lnTo>
                  <a:pt x="467" y="904"/>
                </a:lnTo>
                <a:lnTo>
                  <a:pt x="467" y="826"/>
                </a:lnTo>
                <a:lnTo>
                  <a:pt x="825" y="826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metal">
            <a:bevelT w="139700" h="139700" prst="divot"/>
          </a:sp3d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reeform 9"/>
          <p:cNvSpPr>
            <a:spLocks/>
          </p:cNvSpPr>
          <p:nvPr/>
        </p:nvSpPr>
        <p:spPr bwMode="auto">
          <a:xfrm rot="10800000">
            <a:off x="5943969" y="3210827"/>
            <a:ext cx="1868509" cy="2459636"/>
          </a:xfrm>
          <a:custGeom>
            <a:avLst/>
            <a:gdLst>
              <a:gd name="T0" fmla="*/ 1309688 w 825"/>
              <a:gd name="T1" fmla="*/ 1311275 h 1086"/>
              <a:gd name="T2" fmla="*/ 1309688 w 825"/>
              <a:gd name="T3" fmla="*/ 741362 h 1086"/>
              <a:gd name="T4" fmla="*/ 1189038 w 825"/>
              <a:gd name="T5" fmla="*/ 741362 h 1086"/>
              <a:gd name="T6" fmla="*/ 1189038 w 825"/>
              <a:gd name="T7" fmla="*/ 823913 h 1086"/>
              <a:gd name="T8" fmla="*/ 901700 w 825"/>
              <a:gd name="T9" fmla="*/ 658812 h 1086"/>
              <a:gd name="T10" fmla="*/ 1189038 w 825"/>
              <a:gd name="T11" fmla="*/ 495300 h 1086"/>
              <a:gd name="T12" fmla="*/ 1189038 w 825"/>
              <a:gd name="T13" fmla="*/ 584200 h 1086"/>
              <a:gd name="T14" fmla="*/ 1309688 w 825"/>
              <a:gd name="T15" fmla="*/ 584200 h 1086"/>
              <a:gd name="T16" fmla="*/ 1309688 w 825"/>
              <a:gd name="T17" fmla="*/ 0 h 1086"/>
              <a:gd name="T18" fmla="*/ 0 w 825"/>
              <a:gd name="T19" fmla="*/ 0 h 1086"/>
              <a:gd name="T20" fmla="*/ 0 w 825"/>
              <a:gd name="T21" fmla="*/ 1311275 h 1086"/>
              <a:gd name="T22" fmla="*/ 587375 w 825"/>
              <a:gd name="T23" fmla="*/ 1311275 h 1086"/>
              <a:gd name="T24" fmla="*/ 587375 w 825"/>
              <a:gd name="T25" fmla="*/ 1435100 h 1086"/>
              <a:gd name="T26" fmla="*/ 495300 w 825"/>
              <a:gd name="T27" fmla="*/ 1435100 h 1086"/>
              <a:gd name="T28" fmla="*/ 661988 w 825"/>
              <a:gd name="T29" fmla="*/ 1724025 h 1086"/>
              <a:gd name="T30" fmla="*/ 825500 w 825"/>
              <a:gd name="T31" fmla="*/ 1435100 h 1086"/>
              <a:gd name="T32" fmla="*/ 741363 w 825"/>
              <a:gd name="T33" fmla="*/ 1435100 h 1086"/>
              <a:gd name="T34" fmla="*/ 741363 w 825"/>
              <a:gd name="T35" fmla="*/ 1311275 h 1086"/>
              <a:gd name="T36" fmla="*/ 1309688 w 825"/>
              <a:gd name="T37" fmla="*/ 1311275 h 10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25"/>
              <a:gd name="T58" fmla="*/ 0 h 1086"/>
              <a:gd name="T59" fmla="*/ 825 w 825"/>
              <a:gd name="T60" fmla="*/ 1086 h 108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25" h="1086">
                <a:moveTo>
                  <a:pt x="825" y="826"/>
                </a:moveTo>
                <a:lnTo>
                  <a:pt x="825" y="467"/>
                </a:lnTo>
                <a:lnTo>
                  <a:pt x="749" y="467"/>
                </a:lnTo>
                <a:lnTo>
                  <a:pt x="749" y="519"/>
                </a:lnTo>
                <a:lnTo>
                  <a:pt x="568" y="415"/>
                </a:lnTo>
                <a:lnTo>
                  <a:pt x="749" y="312"/>
                </a:lnTo>
                <a:lnTo>
                  <a:pt x="749" y="368"/>
                </a:lnTo>
                <a:lnTo>
                  <a:pt x="825" y="368"/>
                </a:lnTo>
                <a:lnTo>
                  <a:pt x="825" y="0"/>
                </a:lnTo>
                <a:lnTo>
                  <a:pt x="0" y="0"/>
                </a:lnTo>
                <a:lnTo>
                  <a:pt x="0" y="826"/>
                </a:lnTo>
                <a:lnTo>
                  <a:pt x="370" y="826"/>
                </a:lnTo>
                <a:lnTo>
                  <a:pt x="370" y="904"/>
                </a:lnTo>
                <a:lnTo>
                  <a:pt x="312" y="904"/>
                </a:lnTo>
                <a:lnTo>
                  <a:pt x="417" y="1086"/>
                </a:lnTo>
                <a:lnTo>
                  <a:pt x="520" y="904"/>
                </a:lnTo>
                <a:lnTo>
                  <a:pt x="467" y="904"/>
                </a:lnTo>
                <a:lnTo>
                  <a:pt x="467" y="826"/>
                </a:lnTo>
                <a:lnTo>
                  <a:pt x="825" y="826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 prstMaterial="metal">
            <a:bevelT w="139700" h="139700" prst="divot"/>
          </a:sp3d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 rot="5400000">
            <a:off x="5648404" y="1637147"/>
            <a:ext cx="1868509" cy="2459637"/>
          </a:xfrm>
          <a:custGeom>
            <a:avLst/>
            <a:gdLst>
              <a:gd name="T0" fmla="*/ 1309688 w 825"/>
              <a:gd name="T1" fmla="*/ 1311275 h 1086"/>
              <a:gd name="T2" fmla="*/ 1309688 w 825"/>
              <a:gd name="T3" fmla="*/ 741362 h 1086"/>
              <a:gd name="T4" fmla="*/ 1189038 w 825"/>
              <a:gd name="T5" fmla="*/ 741362 h 1086"/>
              <a:gd name="T6" fmla="*/ 1189038 w 825"/>
              <a:gd name="T7" fmla="*/ 823913 h 1086"/>
              <a:gd name="T8" fmla="*/ 901700 w 825"/>
              <a:gd name="T9" fmla="*/ 658812 h 1086"/>
              <a:gd name="T10" fmla="*/ 1189038 w 825"/>
              <a:gd name="T11" fmla="*/ 495300 h 1086"/>
              <a:gd name="T12" fmla="*/ 1189038 w 825"/>
              <a:gd name="T13" fmla="*/ 584200 h 1086"/>
              <a:gd name="T14" fmla="*/ 1309688 w 825"/>
              <a:gd name="T15" fmla="*/ 584200 h 1086"/>
              <a:gd name="T16" fmla="*/ 1309688 w 825"/>
              <a:gd name="T17" fmla="*/ 0 h 1086"/>
              <a:gd name="T18" fmla="*/ 0 w 825"/>
              <a:gd name="T19" fmla="*/ 0 h 1086"/>
              <a:gd name="T20" fmla="*/ 0 w 825"/>
              <a:gd name="T21" fmla="*/ 1311275 h 1086"/>
              <a:gd name="T22" fmla="*/ 587375 w 825"/>
              <a:gd name="T23" fmla="*/ 1311275 h 1086"/>
              <a:gd name="T24" fmla="*/ 587375 w 825"/>
              <a:gd name="T25" fmla="*/ 1435100 h 1086"/>
              <a:gd name="T26" fmla="*/ 495300 w 825"/>
              <a:gd name="T27" fmla="*/ 1435100 h 1086"/>
              <a:gd name="T28" fmla="*/ 661988 w 825"/>
              <a:gd name="T29" fmla="*/ 1724025 h 1086"/>
              <a:gd name="T30" fmla="*/ 825500 w 825"/>
              <a:gd name="T31" fmla="*/ 1435100 h 1086"/>
              <a:gd name="T32" fmla="*/ 741363 w 825"/>
              <a:gd name="T33" fmla="*/ 1435100 h 1086"/>
              <a:gd name="T34" fmla="*/ 741363 w 825"/>
              <a:gd name="T35" fmla="*/ 1311275 h 1086"/>
              <a:gd name="T36" fmla="*/ 1309688 w 825"/>
              <a:gd name="T37" fmla="*/ 1311275 h 10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25"/>
              <a:gd name="T58" fmla="*/ 0 h 1086"/>
              <a:gd name="T59" fmla="*/ 825 w 825"/>
              <a:gd name="T60" fmla="*/ 1086 h 108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25" h="1086">
                <a:moveTo>
                  <a:pt x="825" y="826"/>
                </a:moveTo>
                <a:lnTo>
                  <a:pt x="825" y="467"/>
                </a:lnTo>
                <a:lnTo>
                  <a:pt x="749" y="467"/>
                </a:lnTo>
                <a:lnTo>
                  <a:pt x="749" y="519"/>
                </a:lnTo>
                <a:lnTo>
                  <a:pt x="568" y="415"/>
                </a:lnTo>
                <a:lnTo>
                  <a:pt x="749" y="312"/>
                </a:lnTo>
                <a:lnTo>
                  <a:pt x="749" y="368"/>
                </a:lnTo>
                <a:lnTo>
                  <a:pt x="825" y="368"/>
                </a:lnTo>
                <a:lnTo>
                  <a:pt x="825" y="0"/>
                </a:lnTo>
                <a:lnTo>
                  <a:pt x="0" y="0"/>
                </a:lnTo>
                <a:lnTo>
                  <a:pt x="0" y="826"/>
                </a:lnTo>
                <a:lnTo>
                  <a:pt x="370" y="826"/>
                </a:lnTo>
                <a:lnTo>
                  <a:pt x="370" y="904"/>
                </a:lnTo>
                <a:lnTo>
                  <a:pt x="312" y="904"/>
                </a:lnTo>
                <a:lnTo>
                  <a:pt x="417" y="1086"/>
                </a:lnTo>
                <a:lnTo>
                  <a:pt x="520" y="904"/>
                </a:lnTo>
                <a:lnTo>
                  <a:pt x="467" y="904"/>
                </a:lnTo>
                <a:lnTo>
                  <a:pt x="467" y="826"/>
                </a:lnTo>
                <a:lnTo>
                  <a:pt x="825" y="826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prstMaterial="metal">
            <a:bevelT w="139700" h="139700" prst="divot"/>
          </a:sp3d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59877" y="2008909"/>
            <a:ext cx="1676400" cy="381000"/>
          </a:xfrm>
          <a:prstGeom prst="rect">
            <a:avLst/>
          </a:prstGeom>
          <a:gradFill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lumMod val="85000"/>
                  <a:alpha val="35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059877" y="3913909"/>
            <a:ext cx="1676400" cy="381000"/>
          </a:xfrm>
          <a:prstGeom prst="rect">
            <a:avLst/>
          </a:prstGeom>
          <a:gradFill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lumMod val="85000"/>
                  <a:alpha val="35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154877" y="3913909"/>
            <a:ext cx="1676400" cy="381000"/>
          </a:xfrm>
          <a:prstGeom prst="rect">
            <a:avLst/>
          </a:prstGeom>
          <a:gradFill>
            <a:gsLst>
              <a:gs pos="0">
                <a:schemeClr val="bg1">
                  <a:alpha val="59000"/>
                </a:schemeClr>
              </a:gs>
              <a:gs pos="50000">
                <a:schemeClr val="bg1">
                  <a:lumMod val="85000"/>
                  <a:alpha val="22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Freeform 9"/>
          <p:cNvSpPr>
            <a:spLocks/>
          </p:cNvSpPr>
          <p:nvPr/>
        </p:nvSpPr>
        <p:spPr bwMode="auto">
          <a:xfrm>
            <a:off x="4078678" y="1932709"/>
            <a:ext cx="1868509" cy="2459636"/>
          </a:xfrm>
          <a:custGeom>
            <a:avLst/>
            <a:gdLst>
              <a:gd name="T0" fmla="*/ 1309688 w 825"/>
              <a:gd name="T1" fmla="*/ 1311275 h 1086"/>
              <a:gd name="T2" fmla="*/ 1309688 w 825"/>
              <a:gd name="T3" fmla="*/ 741362 h 1086"/>
              <a:gd name="T4" fmla="*/ 1189038 w 825"/>
              <a:gd name="T5" fmla="*/ 741362 h 1086"/>
              <a:gd name="T6" fmla="*/ 1189038 w 825"/>
              <a:gd name="T7" fmla="*/ 823913 h 1086"/>
              <a:gd name="T8" fmla="*/ 901700 w 825"/>
              <a:gd name="T9" fmla="*/ 658812 h 1086"/>
              <a:gd name="T10" fmla="*/ 1189038 w 825"/>
              <a:gd name="T11" fmla="*/ 495300 h 1086"/>
              <a:gd name="T12" fmla="*/ 1189038 w 825"/>
              <a:gd name="T13" fmla="*/ 584200 h 1086"/>
              <a:gd name="T14" fmla="*/ 1309688 w 825"/>
              <a:gd name="T15" fmla="*/ 584200 h 1086"/>
              <a:gd name="T16" fmla="*/ 1309688 w 825"/>
              <a:gd name="T17" fmla="*/ 0 h 1086"/>
              <a:gd name="T18" fmla="*/ 0 w 825"/>
              <a:gd name="T19" fmla="*/ 0 h 1086"/>
              <a:gd name="T20" fmla="*/ 0 w 825"/>
              <a:gd name="T21" fmla="*/ 1311275 h 1086"/>
              <a:gd name="T22" fmla="*/ 587375 w 825"/>
              <a:gd name="T23" fmla="*/ 1311275 h 1086"/>
              <a:gd name="T24" fmla="*/ 587375 w 825"/>
              <a:gd name="T25" fmla="*/ 1435100 h 1086"/>
              <a:gd name="T26" fmla="*/ 495300 w 825"/>
              <a:gd name="T27" fmla="*/ 1435100 h 1086"/>
              <a:gd name="T28" fmla="*/ 661988 w 825"/>
              <a:gd name="T29" fmla="*/ 1724025 h 1086"/>
              <a:gd name="T30" fmla="*/ 825500 w 825"/>
              <a:gd name="T31" fmla="*/ 1435100 h 1086"/>
              <a:gd name="T32" fmla="*/ 741363 w 825"/>
              <a:gd name="T33" fmla="*/ 1435100 h 1086"/>
              <a:gd name="T34" fmla="*/ 741363 w 825"/>
              <a:gd name="T35" fmla="*/ 1311275 h 1086"/>
              <a:gd name="T36" fmla="*/ 1309688 w 825"/>
              <a:gd name="T37" fmla="*/ 1311275 h 108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825"/>
              <a:gd name="T58" fmla="*/ 0 h 1086"/>
              <a:gd name="T59" fmla="*/ 825 w 825"/>
              <a:gd name="T60" fmla="*/ 1086 h 108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825" h="1086">
                <a:moveTo>
                  <a:pt x="825" y="826"/>
                </a:moveTo>
                <a:lnTo>
                  <a:pt x="825" y="467"/>
                </a:lnTo>
                <a:lnTo>
                  <a:pt x="749" y="467"/>
                </a:lnTo>
                <a:lnTo>
                  <a:pt x="749" y="519"/>
                </a:lnTo>
                <a:lnTo>
                  <a:pt x="568" y="415"/>
                </a:lnTo>
                <a:lnTo>
                  <a:pt x="749" y="312"/>
                </a:lnTo>
                <a:lnTo>
                  <a:pt x="749" y="368"/>
                </a:lnTo>
                <a:lnTo>
                  <a:pt x="825" y="368"/>
                </a:lnTo>
                <a:lnTo>
                  <a:pt x="825" y="0"/>
                </a:lnTo>
                <a:lnTo>
                  <a:pt x="0" y="0"/>
                </a:lnTo>
                <a:lnTo>
                  <a:pt x="0" y="826"/>
                </a:lnTo>
                <a:lnTo>
                  <a:pt x="370" y="826"/>
                </a:lnTo>
                <a:lnTo>
                  <a:pt x="370" y="904"/>
                </a:lnTo>
                <a:lnTo>
                  <a:pt x="312" y="904"/>
                </a:lnTo>
                <a:lnTo>
                  <a:pt x="417" y="1086"/>
                </a:lnTo>
                <a:lnTo>
                  <a:pt x="520" y="904"/>
                </a:lnTo>
                <a:lnTo>
                  <a:pt x="467" y="904"/>
                </a:lnTo>
                <a:lnTo>
                  <a:pt x="467" y="826"/>
                </a:lnTo>
                <a:lnTo>
                  <a:pt x="825" y="82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 prstMaterial="metal">
            <a:bevelT w="139700" h="139700" prst="divot"/>
          </a:sp3d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54877" y="2008909"/>
            <a:ext cx="1676400" cy="381000"/>
          </a:xfrm>
          <a:prstGeom prst="rect">
            <a:avLst/>
          </a:prstGeom>
          <a:gradFill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lumMod val="85000"/>
                  <a:alpha val="35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8" name="Graphic 17" descr="Lightbulb and pencil">
            <a:extLst>
              <a:ext uri="{FF2B5EF4-FFF2-40B4-BE49-F238E27FC236}">
                <a16:creationId xmlns:a16="http://schemas.microsoft.com/office/drawing/2014/main" id="{D3C40F3C-C0F5-40B0-9059-8CE3CAD30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6610922" y="2375644"/>
            <a:ext cx="787800" cy="787800"/>
          </a:xfrm>
          <a:prstGeom prst="rect">
            <a:avLst/>
          </a:prstGeom>
        </p:spPr>
      </p:pic>
      <p:pic>
        <p:nvPicPr>
          <p:cNvPr id="22" name="Graphic 21" descr="Circular flowchart">
            <a:extLst>
              <a:ext uri="{FF2B5EF4-FFF2-40B4-BE49-F238E27FC236}">
                <a16:creationId xmlns:a16="http://schemas.microsoft.com/office/drawing/2014/main" id="{C56F40CE-FDA9-4931-A8AE-896F0F52C3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454526" y="2452625"/>
            <a:ext cx="855211" cy="855211"/>
          </a:xfrm>
          <a:prstGeom prst="rect">
            <a:avLst/>
          </a:prstGeom>
        </p:spPr>
      </p:pic>
      <p:pic>
        <p:nvPicPr>
          <p:cNvPr id="24" name="Graphic 23" descr="Pyramid with levels">
            <a:extLst>
              <a:ext uri="{FF2B5EF4-FFF2-40B4-BE49-F238E27FC236}">
                <a16:creationId xmlns:a16="http://schemas.microsoft.com/office/drawing/2014/main" id="{8AFCB085-3436-462A-9E99-9B9282A1D2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662185" y="4628829"/>
            <a:ext cx="701494" cy="701494"/>
          </a:xfrm>
          <a:prstGeom prst="rect">
            <a:avLst/>
          </a:prstGeom>
        </p:spPr>
      </p:pic>
      <p:pic>
        <p:nvPicPr>
          <p:cNvPr id="27" name="Graphic 26" descr="Network diagram">
            <a:extLst>
              <a:ext uri="{FF2B5EF4-FFF2-40B4-BE49-F238E27FC236}">
                <a16:creationId xmlns:a16="http://schemas.microsoft.com/office/drawing/2014/main" id="{C73D2371-31C9-4504-AF56-81A3FEA17E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28949" y="4525484"/>
            <a:ext cx="725369" cy="725369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8E9E71A9-2CE6-4438-9A15-D693749FC4F7}"/>
              </a:ext>
            </a:extLst>
          </p:cNvPr>
          <p:cNvGrpSpPr/>
          <p:nvPr/>
        </p:nvGrpSpPr>
        <p:grpSpPr>
          <a:xfrm>
            <a:off x="7909641" y="2008909"/>
            <a:ext cx="2759939" cy="1509172"/>
            <a:chOff x="525387" y="3909983"/>
            <a:chExt cx="2759939" cy="15091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002CCE-30C1-47DD-A379-08A311FAE175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0564322-AC2A-458D-97ED-CB37EE3D0A9A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3B01883-2868-46AF-902B-A6DEC3942EF9}"/>
              </a:ext>
            </a:extLst>
          </p:cNvPr>
          <p:cNvGrpSpPr/>
          <p:nvPr/>
        </p:nvGrpSpPr>
        <p:grpSpPr>
          <a:xfrm>
            <a:off x="1189548" y="2008909"/>
            <a:ext cx="2759939" cy="1509172"/>
            <a:chOff x="525387" y="3909983"/>
            <a:chExt cx="2759939" cy="150917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A5213D-29B3-4F19-8366-22F5A176C5A2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25831DD-B75F-4853-9807-D2887AA72953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13E9EDB-CB3D-40E6-8A25-5830D72DE78F}"/>
              </a:ext>
            </a:extLst>
          </p:cNvPr>
          <p:cNvGrpSpPr/>
          <p:nvPr/>
        </p:nvGrpSpPr>
        <p:grpSpPr>
          <a:xfrm>
            <a:off x="7925167" y="3810000"/>
            <a:ext cx="2759939" cy="1509172"/>
            <a:chOff x="525387" y="3909983"/>
            <a:chExt cx="2759939" cy="15091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064B9B3-40DA-4A85-A6B8-BBD490077D6E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38EDC7-F1A4-4FDE-BF2B-7BF9B00C4A15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2EAF288-6E40-4BC6-B7FB-6007DB24EAEA}"/>
              </a:ext>
            </a:extLst>
          </p:cNvPr>
          <p:cNvGrpSpPr/>
          <p:nvPr/>
        </p:nvGrpSpPr>
        <p:grpSpPr>
          <a:xfrm>
            <a:off x="1189548" y="3810000"/>
            <a:ext cx="2759939" cy="1509172"/>
            <a:chOff x="525387" y="3909983"/>
            <a:chExt cx="2759939" cy="15091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EC66E4-EDFC-4ED6-A0A8-9C34E6E3EF94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A5C46F-37D4-4093-ACBA-ADD5AFD9719C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43115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E60EAD8-32AA-4D56-93A0-0ECC17CD74FF}"/>
              </a:ext>
            </a:extLst>
          </p:cNvPr>
          <p:cNvGrpSpPr/>
          <p:nvPr/>
        </p:nvGrpSpPr>
        <p:grpSpPr>
          <a:xfrm>
            <a:off x="2209800" y="1790699"/>
            <a:ext cx="1735138" cy="2230438"/>
            <a:chOff x="2215753" y="1115160"/>
            <a:chExt cx="1735138" cy="2230438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 rot="10800000">
              <a:off x="2215753" y="1115160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15753" y="1419961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 algn="ctr"/>
              <a:r>
                <a:rPr lang="en-US" sz="2400" dirty="0">
                  <a:solidFill>
                    <a:prstClr val="white"/>
                  </a:solidFill>
                  <a:latin typeface="+mj-lt"/>
                </a:rPr>
                <a:t>Your text 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9126E1-8A40-4B8E-9EF0-4E9B00E3D9E5}"/>
              </a:ext>
            </a:extLst>
          </p:cNvPr>
          <p:cNvGrpSpPr/>
          <p:nvPr/>
        </p:nvGrpSpPr>
        <p:grpSpPr>
          <a:xfrm>
            <a:off x="7942006" y="4564625"/>
            <a:ext cx="1735138" cy="2230438"/>
            <a:chOff x="7942006" y="4564625"/>
            <a:chExt cx="1735138" cy="2230438"/>
          </a:xfrm>
        </p:grpSpPr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7942006" y="4564625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9" cap="flat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094406" y="5326626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 algn="ctr"/>
              <a:r>
                <a:rPr lang="en-US" sz="2400" dirty="0">
                  <a:solidFill>
                    <a:prstClr val="white"/>
                  </a:solidFill>
                  <a:latin typeface="+mj-lt"/>
                </a:rPr>
                <a:t>Your text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3E7B33-C088-455E-A38C-237C679D67E2}"/>
              </a:ext>
            </a:extLst>
          </p:cNvPr>
          <p:cNvGrpSpPr/>
          <p:nvPr/>
        </p:nvGrpSpPr>
        <p:grpSpPr>
          <a:xfrm>
            <a:off x="7431184" y="2285999"/>
            <a:ext cx="2230438" cy="1735138"/>
            <a:chOff x="7431184" y="2285999"/>
            <a:chExt cx="2230438" cy="1735138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 rot="16200000">
              <a:off x="7678834" y="2038349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982950" y="2514599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 algn="ctr"/>
              <a:r>
                <a:rPr lang="en-US" sz="2400" dirty="0">
                  <a:solidFill>
                    <a:prstClr val="white"/>
                  </a:solidFill>
                  <a:latin typeface="+mj-lt"/>
                </a:rPr>
                <a:t>Your text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0654062-9400-415F-8F86-425D0CCDFBA4}"/>
              </a:ext>
            </a:extLst>
          </p:cNvPr>
          <p:cNvGrpSpPr/>
          <p:nvPr/>
        </p:nvGrpSpPr>
        <p:grpSpPr>
          <a:xfrm>
            <a:off x="2203856" y="4316360"/>
            <a:ext cx="2216150" cy="1731963"/>
            <a:chOff x="2203856" y="4316360"/>
            <a:chExt cx="2216150" cy="1731963"/>
          </a:xfrm>
        </p:grpSpPr>
        <p:sp>
          <p:nvSpPr>
            <p:cNvPr id="7" name="Freeform 12"/>
            <p:cNvSpPr>
              <a:spLocks/>
            </p:cNvSpPr>
            <p:nvPr/>
          </p:nvSpPr>
          <p:spPr bwMode="auto">
            <a:xfrm rot="16200000" flipV="1">
              <a:off x="2445949" y="4074267"/>
              <a:ext cx="1731963" cy="2216150"/>
            </a:xfrm>
            <a:custGeom>
              <a:avLst/>
              <a:gdLst/>
              <a:ahLst/>
              <a:cxnLst>
                <a:cxn ang="0">
                  <a:pos x="1025" y="939"/>
                </a:cxn>
                <a:cxn ang="0">
                  <a:pos x="1025" y="996"/>
                </a:cxn>
                <a:cxn ang="0">
                  <a:pos x="899" y="925"/>
                </a:cxn>
                <a:cxn ang="0">
                  <a:pos x="776" y="851"/>
                </a:cxn>
                <a:cxn ang="0">
                  <a:pos x="1025" y="709"/>
                </a:cxn>
                <a:cxn ang="0">
                  <a:pos x="1025" y="771"/>
                </a:cxn>
                <a:cxn ang="0">
                  <a:pos x="1091" y="771"/>
                </a:cxn>
                <a:cxn ang="0">
                  <a:pos x="1091" y="305"/>
                </a:cxn>
                <a:cxn ang="0">
                  <a:pos x="627" y="305"/>
                </a:cxn>
                <a:cxn ang="0">
                  <a:pos x="627" y="248"/>
                </a:cxn>
                <a:cxn ang="0">
                  <a:pos x="689" y="248"/>
                </a:cxn>
                <a:cxn ang="0">
                  <a:pos x="544" y="0"/>
                </a:cxn>
                <a:cxn ang="0">
                  <a:pos x="473" y="123"/>
                </a:cxn>
                <a:cxn ang="0">
                  <a:pos x="400" y="248"/>
                </a:cxn>
                <a:cxn ang="0">
                  <a:pos x="459" y="248"/>
                </a:cxn>
                <a:cxn ang="0">
                  <a:pos x="459" y="305"/>
                </a:cxn>
                <a:cxn ang="0">
                  <a:pos x="0" y="305"/>
                </a:cxn>
                <a:cxn ang="0">
                  <a:pos x="0" y="1396"/>
                </a:cxn>
                <a:cxn ang="0">
                  <a:pos x="1091" y="1396"/>
                </a:cxn>
                <a:cxn ang="0">
                  <a:pos x="1091" y="939"/>
                </a:cxn>
                <a:cxn ang="0">
                  <a:pos x="1025" y="939"/>
                </a:cxn>
              </a:cxnLst>
              <a:rect l="0" t="0" r="r" b="b"/>
              <a:pathLst>
                <a:path w="1091" h="1396">
                  <a:moveTo>
                    <a:pt x="1025" y="939"/>
                  </a:moveTo>
                  <a:lnTo>
                    <a:pt x="1025" y="996"/>
                  </a:lnTo>
                  <a:lnTo>
                    <a:pt x="899" y="925"/>
                  </a:lnTo>
                  <a:lnTo>
                    <a:pt x="776" y="851"/>
                  </a:lnTo>
                  <a:lnTo>
                    <a:pt x="1025" y="709"/>
                  </a:lnTo>
                  <a:lnTo>
                    <a:pt x="1025" y="771"/>
                  </a:lnTo>
                  <a:lnTo>
                    <a:pt x="1091" y="771"/>
                  </a:lnTo>
                  <a:lnTo>
                    <a:pt x="1091" y="305"/>
                  </a:lnTo>
                  <a:lnTo>
                    <a:pt x="627" y="305"/>
                  </a:lnTo>
                  <a:lnTo>
                    <a:pt x="627" y="248"/>
                  </a:lnTo>
                  <a:lnTo>
                    <a:pt x="689" y="248"/>
                  </a:lnTo>
                  <a:lnTo>
                    <a:pt x="544" y="0"/>
                  </a:lnTo>
                  <a:lnTo>
                    <a:pt x="473" y="123"/>
                  </a:lnTo>
                  <a:lnTo>
                    <a:pt x="400" y="248"/>
                  </a:lnTo>
                  <a:lnTo>
                    <a:pt x="459" y="248"/>
                  </a:lnTo>
                  <a:lnTo>
                    <a:pt x="459" y="305"/>
                  </a:lnTo>
                  <a:lnTo>
                    <a:pt x="0" y="305"/>
                  </a:lnTo>
                  <a:lnTo>
                    <a:pt x="0" y="1396"/>
                  </a:lnTo>
                  <a:lnTo>
                    <a:pt x="1091" y="1396"/>
                  </a:lnTo>
                  <a:lnTo>
                    <a:pt x="1091" y="939"/>
                  </a:lnTo>
                  <a:lnTo>
                    <a:pt x="1025" y="9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60718" y="4877058"/>
              <a:ext cx="1524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Your text here</a:t>
              </a:r>
            </a:p>
          </p:txBody>
        </p:sp>
      </p:grpSp>
      <p:pic>
        <p:nvPicPr>
          <p:cNvPr id="1027" name="Picture 3" descr="F:\Ramgopal\Some example templates\Silhouettes by ram\Hands\Card92.png"/>
          <p:cNvPicPr>
            <a:picLocks noChangeAspect="1" noChangeArrowheads="1"/>
          </p:cNvPicPr>
          <p:nvPr/>
        </p:nvPicPr>
        <p:blipFill>
          <a:blip r:embed="rId3" cstate="email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9389806" y="5555225"/>
            <a:ext cx="2819400" cy="1295400"/>
          </a:xfrm>
          <a:prstGeom prst="rect">
            <a:avLst/>
          </a:prstGeom>
          <a:noFill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927813" y="0"/>
            <a:ext cx="3281393" cy="2514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-5945" y="5764161"/>
            <a:ext cx="411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 descr="F:\Ramgopal\Some example templates\Silhouettes by ram\Hands\Card92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 flipH="1">
            <a:off x="0" y="1638299"/>
            <a:ext cx="2481072" cy="1676400"/>
          </a:xfrm>
          <a:prstGeom prst="rect">
            <a:avLst/>
          </a:prstGeom>
          <a:noFill/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 of the Whole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1D7591-E1B0-48A4-A98B-F415772C1A2E}"/>
              </a:ext>
            </a:extLst>
          </p:cNvPr>
          <p:cNvSpPr txBox="1"/>
          <p:nvPr/>
        </p:nvSpPr>
        <p:spPr>
          <a:xfrm>
            <a:off x="4016030" y="2137905"/>
            <a:ext cx="173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6E8414-D244-4C2D-B3B7-42F7B7BCC1D5}"/>
              </a:ext>
            </a:extLst>
          </p:cNvPr>
          <p:cNvSpPr txBox="1"/>
          <p:nvPr/>
        </p:nvSpPr>
        <p:spPr>
          <a:xfrm>
            <a:off x="4433961" y="4674510"/>
            <a:ext cx="173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BD2B016-8AAB-4097-8961-CACD065B70EB}"/>
              </a:ext>
            </a:extLst>
          </p:cNvPr>
          <p:cNvSpPr txBox="1"/>
          <p:nvPr/>
        </p:nvSpPr>
        <p:spPr>
          <a:xfrm>
            <a:off x="5625501" y="2554758"/>
            <a:ext cx="173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8D3177-A984-4580-AEC4-B6716CBB56CC}"/>
              </a:ext>
            </a:extLst>
          </p:cNvPr>
          <p:cNvSpPr txBox="1"/>
          <p:nvPr/>
        </p:nvSpPr>
        <p:spPr>
          <a:xfrm>
            <a:off x="6036857" y="5472920"/>
            <a:ext cx="17351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 can replace this sample text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95008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4226828" y="2170114"/>
            <a:ext cx="3458710" cy="3471637"/>
            <a:chOff x="4114800" y="1371600"/>
            <a:chExt cx="3458710" cy="3471637"/>
          </a:xfrm>
          <a:effectLst>
            <a:outerShdw blurRad="203200" dir="132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577259" lon="19571133" rev="319057"/>
            </a:camera>
            <a:lightRig rig="chilly" dir="t">
              <a:rot lat="0" lon="0" rev="0"/>
            </a:lightRig>
          </a:scene3d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838372" y="2598286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 rot="16200000" flipV="1">
              <a:off x="4356894" y="2869181"/>
              <a:ext cx="1731963" cy="2216150"/>
            </a:xfrm>
            <a:custGeom>
              <a:avLst/>
              <a:gdLst/>
              <a:ahLst/>
              <a:cxnLst>
                <a:cxn ang="0">
                  <a:pos x="1025" y="939"/>
                </a:cxn>
                <a:cxn ang="0">
                  <a:pos x="1025" y="996"/>
                </a:cxn>
                <a:cxn ang="0">
                  <a:pos x="899" y="925"/>
                </a:cxn>
                <a:cxn ang="0">
                  <a:pos x="776" y="851"/>
                </a:cxn>
                <a:cxn ang="0">
                  <a:pos x="1025" y="709"/>
                </a:cxn>
                <a:cxn ang="0">
                  <a:pos x="1025" y="771"/>
                </a:cxn>
                <a:cxn ang="0">
                  <a:pos x="1091" y="771"/>
                </a:cxn>
                <a:cxn ang="0">
                  <a:pos x="1091" y="305"/>
                </a:cxn>
                <a:cxn ang="0">
                  <a:pos x="627" y="305"/>
                </a:cxn>
                <a:cxn ang="0">
                  <a:pos x="627" y="248"/>
                </a:cxn>
                <a:cxn ang="0">
                  <a:pos x="689" y="248"/>
                </a:cxn>
                <a:cxn ang="0">
                  <a:pos x="544" y="0"/>
                </a:cxn>
                <a:cxn ang="0">
                  <a:pos x="473" y="123"/>
                </a:cxn>
                <a:cxn ang="0">
                  <a:pos x="400" y="248"/>
                </a:cxn>
                <a:cxn ang="0">
                  <a:pos x="459" y="248"/>
                </a:cxn>
                <a:cxn ang="0">
                  <a:pos x="459" y="305"/>
                </a:cxn>
                <a:cxn ang="0">
                  <a:pos x="0" y="305"/>
                </a:cxn>
                <a:cxn ang="0">
                  <a:pos x="0" y="1396"/>
                </a:cxn>
                <a:cxn ang="0">
                  <a:pos x="1091" y="1396"/>
                </a:cxn>
                <a:cxn ang="0">
                  <a:pos x="1091" y="939"/>
                </a:cxn>
                <a:cxn ang="0">
                  <a:pos x="1025" y="939"/>
                </a:cxn>
              </a:cxnLst>
              <a:rect l="0" t="0" r="r" b="b"/>
              <a:pathLst>
                <a:path w="1091" h="1396">
                  <a:moveTo>
                    <a:pt x="1025" y="939"/>
                  </a:moveTo>
                  <a:lnTo>
                    <a:pt x="1025" y="996"/>
                  </a:lnTo>
                  <a:lnTo>
                    <a:pt x="899" y="925"/>
                  </a:lnTo>
                  <a:lnTo>
                    <a:pt x="776" y="851"/>
                  </a:lnTo>
                  <a:lnTo>
                    <a:pt x="1025" y="709"/>
                  </a:lnTo>
                  <a:lnTo>
                    <a:pt x="1025" y="771"/>
                  </a:lnTo>
                  <a:lnTo>
                    <a:pt x="1091" y="771"/>
                  </a:lnTo>
                  <a:lnTo>
                    <a:pt x="1091" y="305"/>
                  </a:lnTo>
                  <a:lnTo>
                    <a:pt x="627" y="305"/>
                  </a:lnTo>
                  <a:lnTo>
                    <a:pt x="627" y="248"/>
                  </a:lnTo>
                  <a:lnTo>
                    <a:pt x="689" y="248"/>
                  </a:lnTo>
                  <a:lnTo>
                    <a:pt x="544" y="0"/>
                  </a:lnTo>
                  <a:lnTo>
                    <a:pt x="473" y="123"/>
                  </a:lnTo>
                  <a:lnTo>
                    <a:pt x="400" y="248"/>
                  </a:lnTo>
                  <a:lnTo>
                    <a:pt x="459" y="248"/>
                  </a:lnTo>
                  <a:lnTo>
                    <a:pt x="459" y="305"/>
                  </a:lnTo>
                  <a:lnTo>
                    <a:pt x="0" y="305"/>
                  </a:lnTo>
                  <a:lnTo>
                    <a:pt x="0" y="1396"/>
                  </a:lnTo>
                  <a:lnTo>
                    <a:pt x="1091" y="1396"/>
                  </a:lnTo>
                  <a:lnTo>
                    <a:pt x="1091" y="939"/>
                  </a:lnTo>
                  <a:lnTo>
                    <a:pt x="1025" y="939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3" name="Freeform 8"/>
            <p:cNvSpPr>
              <a:spLocks/>
            </p:cNvSpPr>
            <p:nvPr/>
          </p:nvSpPr>
          <p:spPr bwMode="auto">
            <a:xfrm rot="16200000">
              <a:off x="5582785" y="1123951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 rot="10800000">
              <a:off x="4114800" y="1371600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3075" name="AutoShape 3"/>
          <p:cNvSpPr>
            <a:spLocks noChangeAspect="1" noChangeArrowheads="1" noTextEdit="1"/>
          </p:cNvSpPr>
          <p:nvPr/>
        </p:nvSpPr>
        <p:spPr bwMode="auto">
          <a:xfrm>
            <a:off x="6134100" y="2474914"/>
            <a:ext cx="2800350" cy="318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13341" y="5361042"/>
            <a:ext cx="338823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Top">
                <a:rot lat="18906179" lon="18660701" rev="3298966"/>
              </a:camera>
              <a:lightRig rig="threePt" dir="t"/>
            </a:scene3d>
          </a:bodyPr>
          <a:lstStyle/>
          <a:p>
            <a:r>
              <a:rPr lang="en-US" sz="3600" b="1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FOUR QUADRANTS</a:t>
            </a:r>
          </a:p>
        </p:txBody>
      </p:sp>
      <p:sp>
        <p:nvSpPr>
          <p:cNvPr id="32" name="TextBox 31"/>
          <p:cNvSpPr txBox="1"/>
          <p:nvPr/>
        </p:nvSpPr>
        <p:spPr>
          <a:xfrm rot="21374957">
            <a:off x="6325373" y="2529019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150628" y="2322513"/>
            <a:ext cx="3505200" cy="12954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5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scene3d>
            <a:camera prst="perspectiveContrastingRightFacing">
              <a:rot lat="324355" lon="18945005" rev="2106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 rot="21374957">
            <a:off x="4861089" y="2794367"/>
            <a:ext cx="47320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34" name="TextBox 33"/>
          <p:cNvSpPr txBox="1"/>
          <p:nvPr/>
        </p:nvSpPr>
        <p:spPr>
          <a:xfrm rot="21374957">
            <a:off x="5144203" y="4513983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4400" dirty="0"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 rot="21374957">
            <a:off x="6510193" y="4119336"/>
            <a:ext cx="473206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Components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ACF8FB-B1CA-4EB4-A60E-AB28B52A2565}"/>
              </a:ext>
            </a:extLst>
          </p:cNvPr>
          <p:cNvSpPr/>
          <p:nvPr/>
        </p:nvSpPr>
        <p:spPr>
          <a:xfrm>
            <a:off x="6937325" y="2396324"/>
            <a:ext cx="1573475" cy="139978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5B93686-D2A0-43EC-B16E-C7B5FC34E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467" y="2024608"/>
            <a:ext cx="1680846" cy="190019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4F7D6BA-AD02-49F1-82CC-05641D097852}"/>
              </a:ext>
            </a:extLst>
          </p:cNvPr>
          <p:cNvGrpSpPr/>
          <p:nvPr/>
        </p:nvGrpSpPr>
        <p:grpSpPr>
          <a:xfrm>
            <a:off x="8588523" y="1645583"/>
            <a:ext cx="2759939" cy="1509172"/>
            <a:chOff x="525387" y="3909983"/>
            <a:chExt cx="2759939" cy="150917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15EACF2-8C27-4D6A-881B-6E235C63D859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288AFF-DD82-44FA-A834-94AB9A39EC71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1717A3-DAC1-4E9C-96C4-E35AEEBA0E77}"/>
              </a:ext>
            </a:extLst>
          </p:cNvPr>
          <p:cNvSpPr/>
          <p:nvPr/>
        </p:nvSpPr>
        <p:spPr>
          <a:xfrm>
            <a:off x="7091993" y="4161895"/>
            <a:ext cx="1573475" cy="139978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8D28BD4-DC49-49EF-BA59-86A45B35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35" y="3790179"/>
            <a:ext cx="1680846" cy="190019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EFC61067-0E92-416F-9EB4-C705D4152B83}"/>
              </a:ext>
            </a:extLst>
          </p:cNvPr>
          <p:cNvGrpSpPr/>
          <p:nvPr/>
        </p:nvGrpSpPr>
        <p:grpSpPr>
          <a:xfrm>
            <a:off x="8743191" y="3411154"/>
            <a:ext cx="2759939" cy="1509172"/>
            <a:chOff x="525387" y="3909983"/>
            <a:chExt cx="2759939" cy="150917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C673D5C-C7B1-40AA-97BF-F47AE6D5DB7F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09D50B-165B-4470-BBBF-3CA338109900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59B6AE-0F7F-4CE7-809E-6C907F0E5333}"/>
              </a:ext>
            </a:extLst>
          </p:cNvPr>
          <p:cNvSpPr/>
          <p:nvPr/>
        </p:nvSpPr>
        <p:spPr>
          <a:xfrm flipH="1">
            <a:off x="3562248" y="2803356"/>
            <a:ext cx="1055286" cy="187493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02B358CA-E83A-4A26-B92E-27478CFC2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251" y="2451942"/>
            <a:ext cx="1680846" cy="1900190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0F980281-6F05-491A-81D5-11825BE7CF88}"/>
              </a:ext>
            </a:extLst>
          </p:cNvPr>
          <p:cNvGrpSpPr/>
          <p:nvPr/>
        </p:nvGrpSpPr>
        <p:grpSpPr>
          <a:xfrm>
            <a:off x="630176" y="2159153"/>
            <a:ext cx="2759939" cy="1509172"/>
            <a:chOff x="525387" y="3909983"/>
            <a:chExt cx="2759939" cy="150917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158F7F9-F3DC-476E-ACB1-374E00CD2784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EA338B3-94FD-492D-B618-75924689DF45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25E6556-FEA6-4F0E-BBA0-791D63203B71}"/>
              </a:ext>
            </a:extLst>
          </p:cNvPr>
          <p:cNvSpPr/>
          <p:nvPr/>
        </p:nvSpPr>
        <p:spPr>
          <a:xfrm flipH="1">
            <a:off x="3747083" y="4914441"/>
            <a:ext cx="1055286" cy="187493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7A689B5F-904B-4D67-A51A-7F247448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086" y="4563027"/>
            <a:ext cx="1680846" cy="19001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21BD27D0-8F7F-43F7-9E4B-E6A2AF522FFD}"/>
              </a:ext>
            </a:extLst>
          </p:cNvPr>
          <p:cNvGrpSpPr/>
          <p:nvPr/>
        </p:nvGrpSpPr>
        <p:grpSpPr>
          <a:xfrm>
            <a:off x="815011" y="4270238"/>
            <a:ext cx="2759939" cy="1509172"/>
            <a:chOff x="525387" y="3909983"/>
            <a:chExt cx="2759939" cy="15091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C371F2A-1532-4D52-BBCC-368B27F3C8BF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DD9D8996-6133-4CBF-B567-1D2FE660B94B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255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81481E-6 L 0.1263 -4.81481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6 L 0.1263 -3.7037E-6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3.7037E-6 L -0.08398 -3.7037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06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81481E-6 L -0.0845 -4.81481E-6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2" y="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6" grpId="0" animBg="1"/>
      <p:bldP spid="4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"/>
          <p:cNvGrpSpPr/>
          <p:nvPr/>
        </p:nvGrpSpPr>
        <p:grpSpPr>
          <a:xfrm>
            <a:off x="1912674" y="2129064"/>
            <a:ext cx="3458710" cy="3471637"/>
            <a:chOff x="4114800" y="1371600"/>
            <a:chExt cx="3458710" cy="3471637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chilly" dir="t">
              <a:rot lat="0" lon="0" rev="0"/>
            </a:lightRig>
          </a:scene3d>
        </p:grpSpPr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5838372" y="2598286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 rot="16200000" flipV="1">
              <a:off x="4356894" y="2869181"/>
              <a:ext cx="1731963" cy="2216150"/>
            </a:xfrm>
            <a:custGeom>
              <a:avLst/>
              <a:gdLst/>
              <a:ahLst/>
              <a:cxnLst>
                <a:cxn ang="0">
                  <a:pos x="1025" y="939"/>
                </a:cxn>
                <a:cxn ang="0">
                  <a:pos x="1025" y="996"/>
                </a:cxn>
                <a:cxn ang="0">
                  <a:pos x="899" y="925"/>
                </a:cxn>
                <a:cxn ang="0">
                  <a:pos x="776" y="851"/>
                </a:cxn>
                <a:cxn ang="0">
                  <a:pos x="1025" y="709"/>
                </a:cxn>
                <a:cxn ang="0">
                  <a:pos x="1025" y="771"/>
                </a:cxn>
                <a:cxn ang="0">
                  <a:pos x="1091" y="771"/>
                </a:cxn>
                <a:cxn ang="0">
                  <a:pos x="1091" y="305"/>
                </a:cxn>
                <a:cxn ang="0">
                  <a:pos x="627" y="305"/>
                </a:cxn>
                <a:cxn ang="0">
                  <a:pos x="627" y="248"/>
                </a:cxn>
                <a:cxn ang="0">
                  <a:pos x="689" y="248"/>
                </a:cxn>
                <a:cxn ang="0">
                  <a:pos x="544" y="0"/>
                </a:cxn>
                <a:cxn ang="0">
                  <a:pos x="473" y="123"/>
                </a:cxn>
                <a:cxn ang="0">
                  <a:pos x="400" y="248"/>
                </a:cxn>
                <a:cxn ang="0">
                  <a:pos x="459" y="248"/>
                </a:cxn>
                <a:cxn ang="0">
                  <a:pos x="459" y="305"/>
                </a:cxn>
                <a:cxn ang="0">
                  <a:pos x="0" y="305"/>
                </a:cxn>
                <a:cxn ang="0">
                  <a:pos x="0" y="1396"/>
                </a:cxn>
                <a:cxn ang="0">
                  <a:pos x="1091" y="1396"/>
                </a:cxn>
                <a:cxn ang="0">
                  <a:pos x="1091" y="939"/>
                </a:cxn>
                <a:cxn ang="0">
                  <a:pos x="1025" y="939"/>
                </a:cxn>
              </a:cxnLst>
              <a:rect l="0" t="0" r="r" b="b"/>
              <a:pathLst>
                <a:path w="1091" h="1396">
                  <a:moveTo>
                    <a:pt x="1025" y="939"/>
                  </a:moveTo>
                  <a:lnTo>
                    <a:pt x="1025" y="996"/>
                  </a:lnTo>
                  <a:lnTo>
                    <a:pt x="899" y="925"/>
                  </a:lnTo>
                  <a:lnTo>
                    <a:pt x="776" y="851"/>
                  </a:lnTo>
                  <a:lnTo>
                    <a:pt x="1025" y="709"/>
                  </a:lnTo>
                  <a:lnTo>
                    <a:pt x="1025" y="771"/>
                  </a:lnTo>
                  <a:lnTo>
                    <a:pt x="1091" y="771"/>
                  </a:lnTo>
                  <a:lnTo>
                    <a:pt x="1091" y="305"/>
                  </a:lnTo>
                  <a:lnTo>
                    <a:pt x="627" y="305"/>
                  </a:lnTo>
                  <a:lnTo>
                    <a:pt x="627" y="248"/>
                  </a:lnTo>
                  <a:lnTo>
                    <a:pt x="689" y="248"/>
                  </a:lnTo>
                  <a:lnTo>
                    <a:pt x="544" y="0"/>
                  </a:lnTo>
                  <a:lnTo>
                    <a:pt x="473" y="123"/>
                  </a:lnTo>
                  <a:lnTo>
                    <a:pt x="400" y="248"/>
                  </a:lnTo>
                  <a:lnTo>
                    <a:pt x="459" y="248"/>
                  </a:lnTo>
                  <a:lnTo>
                    <a:pt x="459" y="305"/>
                  </a:lnTo>
                  <a:lnTo>
                    <a:pt x="0" y="305"/>
                  </a:lnTo>
                  <a:lnTo>
                    <a:pt x="0" y="1396"/>
                  </a:lnTo>
                  <a:lnTo>
                    <a:pt x="1091" y="1396"/>
                  </a:lnTo>
                  <a:lnTo>
                    <a:pt x="1091" y="939"/>
                  </a:lnTo>
                  <a:lnTo>
                    <a:pt x="1025" y="93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5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5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 rot="10800000">
              <a:off x="4114800" y="1371600"/>
              <a:ext cx="1735138" cy="2230438"/>
            </a:xfrm>
            <a:custGeom>
              <a:avLst/>
              <a:gdLst/>
              <a:ahLst/>
              <a:cxnLst>
                <a:cxn ang="0">
                  <a:pos x="629" y="312"/>
                </a:cxn>
                <a:cxn ang="0">
                  <a:pos x="629" y="251"/>
                </a:cxn>
                <a:cxn ang="0">
                  <a:pos x="691" y="251"/>
                </a:cxn>
                <a:cxn ang="0">
                  <a:pos x="547" y="0"/>
                </a:cxn>
                <a:cxn ang="0">
                  <a:pos x="473" y="125"/>
                </a:cxn>
                <a:cxn ang="0">
                  <a:pos x="402" y="251"/>
                </a:cxn>
                <a:cxn ang="0">
                  <a:pos x="461" y="251"/>
                </a:cxn>
                <a:cxn ang="0">
                  <a:pos x="461" y="312"/>
                </a:cxn>
                <a:cxn ang="0">
                  <a:pos x="0" y="312"/>
                </a:cxn>
                <a:cxn ang="0">
                  <a:pos x="0" y="783"/>
                </a:cxn>
                <a:cxn ang="0">
                  <a:pos x="74" y="783"/>
                </a:cxn>
                <a:cxn ang="0">
                  <a:pos x="74" y="724"/>
                </a:cxn>
                <a:cxn ang="0">
                  <a:pos x="199" y="797"/>
                </a:cxn>
                <a:cxn ang="0">
                  <a:pos x="322" y="868"/>
                </a:cxn>
                <a:cxn ang="0">
                  <a:pos x="74" y="1013"/>
                </a:cxn>
                <a:cxn ang="0">
                  <a:pos x="74" y="951"/>
                </a:cxn>
                <a:cxn ang="0">
                  <a:pos x="0" y="951"/>
                </a:cxn>
                <a:cxn ang="0">
                  <a:pos x="0" y="1405"/>
                </a:cxn>
                <a:cxn ang="0">
                  <a:pos x="1093" y="1405"/>
                </a:cxn>
                <a:cxn ang="0">
                  <a:pos x="1093" y="312"/>
                </a:cxn>
                <a:cxn ang="0">
                  <a:pos x="629" y="312"/>
                </a:cxn>
              </a:cxnLst>
              <a:rect l="0" t="0" r="r" b="b"/>
              <a:pathLst>
                <a:path w="1093" h="1405">
                  <a:moveTo>
                    <a:pt x="629" y="312"/>
                  </a:moveTo>
                  <a:lnTo>
                    <a:pt x="629" y="251"/>
                  </a:lnTo>
                  <a:lnTo>
                    <a:pt x="691" y="251"/>
                  </a:lnTo>
                  <a:lnTo>
                    <a:pt x="547" y="0"/>
                  </a:lnTo>
                  <a:lnTo>
                    <a:pt x="473" y="125"/>
                  </a:lnTo>
                  <a:lnTo>
                    <a:pt x="402" y="251"/>
                  </a:lnTo>
                  <a:lnTo>
                    <a:pt x="461" y="251"/>
                  </a:lnTo>
                  <a:lnTo>
                    <a:pt x="461" y="312"/>
                  </a:lnTo>
                  <a:lnTo>
                    <a:pt x="0" y="312"/>
                  </a:lnTo>
                  <a:lnTo>
                    <a:pt x="0" y="783"/>
                  </a:lnTo>
                  <a:lnTo>
                    <a:pt x="74" y="783"/>
                  </a:lnTo>
                  <a:lnTo>
                    <a:pt x="74" y="724"/>
                  </a:lnTo>
                  <a:lnTo>
                    <a:pt x="199" y="797"/>
                  </a:lnTo>
                  <a:lnTo>
                    <a:pt x="322" y="868"/>
                  </a:lnTo>
                  <a:lnTo>
                    <a:pt x="74" y="1013"/>
                  </a:lnTo>
                  <a:lnTo>
                    <a:pt x="74" y="951"/>
                  </a:lnTo>
                  <a:lnTo>
                    <a:pt x="0" y="951"/>
                  </a:lnTo>
                  <a:lnTo>
                    <a:pt x="0" y="1405"/>
                  </a:lnTo>
                  <a:lnTo>
                    <a:pt x="1093" y="1405"/>
                  </a:lnTo>
                  <a:lnTo>
                    <a:pt x="1093" y="312"/>
                  </a:lnTo>
                  <a:lnTo>
                    <a:pt x="629" y="31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254000">
              <a:extrusionClr>
                <a:schemeClr val="tx1">
                  <a:lumMod val="50000"/>
                  <a:lumOff val="50000"/>
                </a:schemeClr>
              </a:extrusionClr>
              <a:contourClr>
                <a:schemeClr val="tx1"/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17474" y="2357663"/>
            <a:ext cx="1524000" cy="1295400"/>
          </a:xfrm>
          <a:prstGeom prst="rect">
            <a:avLst/>
          </a:prstGeom>
          <a:gradFill>
            <a:gsLst>
              <a:gs pos="0">
                <a:schemeClr val="bg1">
                  <a:alpha val="29000"/>
                </a:schemeClr>
              </a:gs>
              <a:gs pos="50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scene3d>
            <a:camera prst="perspectiveContrastingRightFacing">
              <a:rot lat="324355" lon="18945005" rev="210641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 rot="16200000">
            <a:off x="7650252" y="4171951"/>
            <a:ext cx="1735138" cy="2230438"/>
          </a:xfrm>
          <a:custGeom>
            <a:avLst/>
            <a:gdLst/>
            <a:ahLst/>
            <a:cxnLst>
              <a:cxn ang="0">
                <a:pos x="629" y="312"/>
              </a:cxn>
              <a:cxn ang="0">
                <a:pos x="629" y="251"/>
              </a:cxn>
              <a:cxn ang="0">
                <a:pos x="691" y="251"/>
              </a:cxn>
              <a:cxn ang="0">
                <a:pos x="547" y="0"/>
              </a:cxn>
              <a:cxn ang="0">
                <a:pos x="473" y="125"/>
              </a:cxn>
              <a:cxn ang="0">
                <a:pos x="402" y="251"/>
              </a:cxn>
              <a:cxn ang="0">
                <a:pos x="461" y="251"/>
              </a:cxn>
              <a:cxn ang="0">
                <a:pos x="461" y="312"/>
              </a:cxn>
              <a:cxn ang="0">
                <a:pos x="0" y="312"/>
              </a:cxn>
              <a:cxn ang="0">
                <a:pos x="0" y="783"/>
              </a:cxn>
              <a:cxn ang="0">
                <a:pos x="74" y="783"/>
              </a:cxn>
              <a:cxn ang="0">
                <a:pos x="74" y="724"/>
              </a:cxn>
              <a:cxn ang="0">
                <a:pos x="199" y="797"/>
              </a:cxn>
              <a:cxn ang="0">
                <a:pos x="322" y="868"/>
              </a:cxn>
              <a:cxn ang="0">
                <a:pos x="74" y="1013"/>
              </a:cxn>
              <a:cxn ang="0">
                <a:pos x="74" y="951"/>
              </a:cxn>
              <a:cxn ang="0">
                <a:pos x="0" y="951"/>
              </a:cxn>
              <a:cxn ang="0">
                <a:pos x="0" y="1405"/>
              </a:cxn>
              <a:cxn ang="0">
                <a:pos x="1093" y="1405"/>
              </a:cxn>
              <a:cxn ang="0">
                <a:pos x="1093" y="312"/>
              </a:cxn>
              <a:cxn ang="0">
                <a:pos x="629" y="312"/>
              </a:cxn>
            </a:cxnLst>
            <a:rect l="0" t="0" r="r" b="b"/>
            <a:pathLst>
              <a:path w="1093" h="1405">
                <a:moveTo>
                  <a:pt x="629" y="312"/>
                </a:moveTo>
                <a:lnTo>
                  <a:pt x="629" y="251"/>
                </a:lnTo>
                <a:lnTo>
                  <a:pt x="691" y="251"/>
                </a:lnTo>
                <a:lnTo>
                  <a:pt x="547" y="0"/>
                </a:lnTo>
                <a:lnTo>
                  <a:pt x="473" y="125"/>
                </a:lnTo>
                <a:lnTo>
                  <a:pt x="402" y="251"/>
                </a:lnTo>
                <a:lnTo>
                  <a:pt x="461" y="251"/>
                </a:lnTo>
                <a:lnTo>
                  <a:pt x="461" y="312"/>
                </a:lnTo>
                <a:lnTo>
                  <a:pt x="0" y="312"/>
                </a:lnTo>
                <a:lnTo>
                  <a:pt x="0" y="783"/>
                </a:lnTo>
                <a:lnTo>
                  <a:pt x="74" y="783"/>
                </a:lnTo>
                <a:lnTo>
                  <a:pt x="74" y="724"/>
                </a:lnTo>
                <a:lnTo>
                  <a:pt x="199" y="797"/>
                </a:lnTo>
                <a:lnTo>
                  <a:pt x="322" y="868"/>
                </a:lnTo>
                <a:lnTo>
                  <a:pt x="74" y="1013"/>
                </a:lnTo>
                <a:lnTo>
                  <a:pt x="74" y="951"/>
                </a:lnTo>
                <a:lnTo>
                  <a:pt x="0" y="951"/>
                </a:lnTo>
                <a:lnTo>
                  <a:pt x="0" y="1405"/>
                </a:lnTo>
                <a:lnTo>
                  <a:pt x="1093" y="1405"/>
                </a:lnTo>
                <a:lnTo>
                  <a:pt x="1093" y="312"/>
                </a:lnTo>
                <a:lnTo>
                  <a:pt x="629" y="312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670915" lon="17159609" rev="150394"/>
            </a:camera>
            <a:lightRig rig="chilly" dir="t">
              <a:rot lat="0" lon="0" rev="0"/>
            </a:lightRig>
          </a:scene3d>
          <a:sp3d extrusionH="254000">
            <a:extrusionClr>
              <a:schemeClr val="tx1">
                <a:lumMod val="50000"/>
                <a:lumOff val="50000"/>
              </a:schemeClr>
            </a:extrusionClr>
            <a:contourClr>
              <a:schemeClr val="tx1"/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103" name="Freeform 7"/>
          <p:cNvSpPr>
            <a:spLocks noEditPoints="1"/>
          </p:cNvSpPr>
          <p:nvPr/>
        </p:nvSpPr>
        <p:spPr bwMode="auto">
          <a:xfrm>
            <a:off x="4884475" y="2130651"/>
            <a:ext cx="969963" cy="3198813"/>
          </a:xfrm>
          <a:custGeom>
            <a:avLst/>
            <a:gdLst/>
            <a:ahLst/>
            <a:cxnLst>
              <a:cxn ang="0">
                <a:pos x="249" y="226"/>
              </a:cxn>
              <a:cxn ang="0">
                <a:pos x="243" y="172"/>
              </a:cxn>
              <a:cxn ang="0">
                <a:pos x="238" y="145"/>
              </a:cxn>
              <a:cxn ang="0">
                <a:pos x="218" y="127"/>
              </a:cxn>
              <a:cxn ang="0">
                <a:pos x="171" y="109"/>
              </a:cxn>
              <a:cxn ang="0">
                <a:pos x="154" y="97"/>
              </a:cxn>
              <a:cxn ang="0">
                <a:pos x="146" y="75"/>
              </a:cxn>
              <a:cxn ang="0">
                <a:pos x="151" y="49"/>
              </a:cxn>
              <a:cxn ang="0">
                <a:pos x="94" y="6"/>
              </a:cxn>
              <a:cxn ang="0">
                <a:pos x="72" y="68"/>
              </a:cxn>
              <a:cxn ang="0">
                <a:pos x="84" y="96"/>
              </a:cxn>
              <a:cxn ang="0">
                <a:pos x="89" y="124"/>
              </a:cxn>
              <a:cxn ang="0">
                <a:pos x="63" y="151"/>
              </a:cxn>
              <a:cxn ang="0">
                <a:pos x="44" y="169"/>
              </a:cxn>
              <a:cxn ang="0">
                <a:pos x="38" y="200"/>
              </a:cxn>
              <a:cxn ang="0">
                <a:pos x="35" y="256"/>
              </a:cxn>
              <a:cxn ang="0">
                <a:pos x="31" y="289"/>
              </a:cxn>
              <a:cxn ang="0">
                <a:pos x="23" y="316"/>
              </a:cxn>
              <a:cxn ang="0">
                <a:pos x="24" y="344"/>
              </a:cxn>
              <a:cxn ang="0">
                <a:pos x="12" y="370"/>
              </a:cxn>
              <a:cxn ang="0">
                <a:pos x="0" y="415"/>
              </a:cxn>
              <a:cxn ang="0">
                <a:pos x="23" y="413"/>
              </a:cxn>
              <a:cxn ang="0">
                <a:pos x="31" y="463"/>
              </a:cxn>
              <a:cxn ang="0">
                <a:pos x="50" y="612"/>
              </a:cxn>
              <a:cxn ang="0">
                <a:pos x="69" y="686"/>
              </a:cxn>
              <a:cxn ang="0">
                <a:pos x="83" y="753"/>
              </a:cxn>
              <a:cxn ang="0">
                <a:pos x="90" y="777"/>
              </a:cxn>
              <a:cxn ang="0">
                <a:pos x="86" y="785"/>
              </a:cxn>
              <a:cxn ang="0">
                <a:pos x="64" y="791"/>
              </a:cxn>
              <a:cxn ang="0">
                <a:pos x="42" y="803"/>
              </a:cxn>
              <a:cxn ang="0">
                <a:pos x="42" y="810"/>
              </a:cxn>
              <a:cxn ang="0">
                <a:pos x="78" y="817"/>
              </a:cxn>
              <a:cxn ang="0">
                <a:pos x="121" y="804"/>
              </a:cxn>
              <a:cxn ang="0">
                <a:pos x="141" y="810"/>
              </a:cxn>
              <a:cxn ang="0">
                <a:pos x="171" y="804"/>
              </a:cxn>
              <a:cxn ang="0">
                <a:pos x="171" y="813"/>
              </a:cxn>
              <a:cxn ang="0">
                <a:pos x="161" y="826"/>
              </a:cxn>
              <a:cxn ang="0">
                <a:pos x="152" y="838"/>
              </a:cxn>
              <a:cxn ang="0">
                <a:pos x="176" y="849"/>
              </a:cxn>
              <a:cxn ang="0">
                <a:pos x="226" y="836"/>
              </a:cxn>
              <a:cxn ang="0">
                <a:pos x="228" y="810"/>
              </a:cxn>
              <a:cxn ang="0">
                <a:pos x="231" y="792"/>
              </a:cxn>
              <a:cxn ang="0">
                <a:pos x="221" y="748"/>
              </a:cxn>
              <a:cxn ang="0">
                <a:pos x="221" y="680"/>
              </a:cxn>
              <a:cxn ang="0">
                <a:pos x="210" y="593"/>
              </a:cxn>
              <a:cxn ang="0">
                <a:pos x="205" y="474"/>
              </a:cxn>
              <a:cxn ang="0">
                <a:pos x="202" y="415"/>
              </a:cxn>
              <a:cxn ang="0">
                <a:pos x="218" y="397"/>
              </a:cxn>
              <a:cxn ang="0">
                <a:pos x="231" y="379"/>
              </a:cxn>
              <a:cxn ang="0">
                <a:pos x="235" y="362"/>
              </a:cxn>
              <a:cxn ang="0">
                <a:pos x="250" y="312"/>
              </a:cxn>
              <a:cxn ang="0">
                <a:pos x="150" y="695"/>
              </a:cxn>
              <a:cxn ang="0">
                <a:pos x="141" y="608"/>
              </a:cxn>
              <a:cxn ang="0">
                <a:pos x="145" y="596"/>
              </a:cxn>
              <a:cxn ang="0">
                <a:pos x="152" y="647"/>
              </a:cxn>
              <a:cxn ang="0">
                <a:pos x="159" y="722"/>
              </a:cxn>
              <a:cxn ang="0">
                <a:pos x="157" y="744"/>
              </a:cxn>
              <a:cxn ang="0">
                <a:pos x="160" y="746"/>
              </a:cxn>
              <a:cxn ang="0">
                <a:pos x="170" y="798"/>
              </a:cxn>
              <a:cxn ang="0">
                <a:pos x="167" y="783"/>
              </a:cxn>
            </a:cxnLst>
            <a:rect l="0" t="0" r="r" b="b"/>
            <a:pathLst>
              <a:path w="258" h="850">
                <a:moveTo>
                  <a:pt x="258" y="276"/>
                </a:moveTo>
                <a:cubicBezTo>
                  <a:pt x="258" y="274"/>
                  <a:pt x="257" y="270"/>
                  <a:pt x="257" y="266"/>
                </a:cubicBezTo>
                <a:cubicBezTo>
                  <a:pt x="257" y="262"/>
                  <a:pt x="256" y="259"/>
                  <a:pt x="256" y="256"/>
                </a:cubicBezTo>
                <a:cubicBezTo>
                  <a:pt x="255" y="254"/>
                  <a:pt x="253" y="246"/>
                  <a:pt x="253" y="244"/>
                </a:cubicBezTo>
                <a:cubicBezTo>
                  <a:pt x="252" y="242"/>
                  <a:pt x="252" y="239"/>
                  <a:pt x="251" y="237"/>
                </a:cubicBezTo>
                <a:cubicBezTo>
                  <a:pt x="250" y="234"/>
                  <a:pt x="249" y="227"/>
                  <a:pt x="249" y="226"/>
                </a:cubicBezTo>
                <a:cubicBezTo>
                  <a:pt x="249" y="225"/>
                  <a:pt x="250" y="222"/>
                  <a:pt x="250" y="221"/>
                </a:cubicBezTo>
                <a:cubicBezTo>
                  <a:pt x="250" y="219"/>
                  <a:pt x="250" y="214"/>
                  <a:pt x="250" y="210"/>
                </a:cubicBezTo>
                <a:cubicBezTo>
                  <a:pt x="250" y="206"/>
                  <a:pt x="250" y="204"/>
                  <a:pt x="249" y="200"/>
                </a:cubicBezTo>
                <a:cubicBezTo>
                  <a:pt x="249" y="196"/>
                  <a:pt x="247" y="188"/>
                  <a:pt x="246" y="186"/>
                </a:cubicBezTo>
                <a:cubicBezTo>
                  <a:pt x="246" y="183"/>
                  <a:pt x="245" y="181"/>
                  <a:pt x="244" y="179"/>
                </a:cubicBezTo>
                <a:cubicBezTo>
                  <a:pt x="244" y="177"/>
                  <a:pt x="243" y="173"/>
                  <a:pt x="243" y="172"/>
                </a:cubicBezTo>
                <a:cubicBezTo>
                  <a:pt x="243" y="171"/>
                  <a:pt x="243" y="168"/>
                  <a:pt x="243" y="167"/>
                </a:cubicBezTo>
                <a:cubicBezTo>
                  <a:pt x="242" y="166"/>
                  <a:pt x="242" y="164"/>
                  <a:pt x="242" y="164"/>
                </a:cubicBezTo>
                <a:cubicBezTo>
                  <a:pt x="242" y="163"/>
                  <a:pt x="242" y="161"/>
                  <a:pt x="241" y="159"/>
                </a:cubicBezTo>
                <a:cubicBezTo>
                  <a:pt x="241" y="158"/>
                  <a:pt x="241" y="158"/>
                  <a:pt x="241" y="157"/>
                </a:cubicBezTo>
                <a:cubicBezTo>
                  <a:pt x="241" y="156"/>
                  <a:pt x="240" y="153"/>
                  <a:pt x="240" y="151"/>
                </a:cubicBezTo>
                <a:cubicBezTo>
                  <a:pt x="239" y="148"/>
                  <a:pt x="238" y="146"/>
                  <a:pt x="238" y="145"/>
                </a:cubicBezTo>
                <a:cubicBezTo>
                  <a:pt x="238" y="144"/>
                  <a:pt x="237" y="142"/>
                  <a:pt x="237" y="140"/>
                </a:cubicBezTo>
                <a:cubicBezTo>
                  <a:pt x="236" y="139"/>
                  <a:pt x="235" y="138"/>
                  <a:pt x="234" y="136"/>
                </a:cubicBezTo>
                <a:cubicBezTo>
                  <a:pt x="233" y="135"/>
                  <a:pt x="230" y="133"/>
                  <a:pt x="230" y="132"/>
                </a:cubicBezTo>
                <a:cubicBezTo>
                  <a:pt x="229" y="132"/>
                  <a:pt x="227" y="130"/>
                  <a:pt x="226" y="130"/>
                </a:cubicBezTo>
                <a:cubicBezTo>
                  <a:pt x="225" y="130"/>
                  <a:pt x="225" y="130"/>
                  <a:pt x="224" y="129"/>
                </a:cubicBezTo>
                <a:cubicBezTo>
                  <a:pt x="223" y="128"/>
                  <a:pt x="219" y="127"/>
                  <a:pt x="218" y="127"/>
                </a:cubicBezTo>
                <a:cubicBezTo>
                  <a:pt x="216" y="127"/>
                  <a:pt x="215" y="126"/>
                  <a:pt x="213" y="125"/>
                </a:cubicBezTo>
                <a:cubicBezTo>
                  <a:pt x="212" y="124"/>
                  <a:pt x="203" y="122"/>
                  <a:pt x="199" y="120"/>
                </a:cubicBezTo>
                <a:cubicBezTo>
                  <a:pt x="195" y="118"/>
                  <a:pt x="187" y="115"/>
                  <a:pt x="185" y="114"/>
                </a:cubicBezTo>
                <a:cubicBezTo>
                  <a:pt x="182" y="112"/>
                  <a:pt x="177" y="111"/>
                  <a:pt x="176" y="111"/>
                </a:cubicBezTo>
                <a:cubicBezTo>
                  <a:pt x="174" y="110"/>
                  <a:pt x="172" y="110"/>
                  <a:pt x="172" y="110"/>
                </a:cubicBezTo>
                <a:cubicBezTo>
                  <a:pt x="171" y="110"/>
                  <a:pt x="171" y="109"/>
                  <a:pt x="171" y="109"/>
                </a:cubicBezTo>
                <a:cubicBezTo>
                  <a:pt x="171" y="108"/>
                  <a:pt x="170" y="108"/>
                  <a:pt x="169" y="108"/>
                </a:cubicBezTo>
                <a:cubicBezTo>
                  <a:pt x="169" y="108"/>
                  <a:pt x="168" y="108"/>
                  <a:pt x="167" y="107"/>
                </a:cubicBezTo>
                <a:cubicBezTo>
                  <a:pt x="166" y="107"/>
                  <a:pt x="165" y="105"/>
                  <a:pt x="164" y="104"/>
                </a:cubicBezTo>
                <a:cubicBezTo>
                  <a:pt x="162" y="102"/>
                  <a:pt x="160" y="100"/>
                  <a:pt x="160" y="99"/>
                </a:cubicBezTo>
                <a:cubicBezTo>
                  <a:pt x="159" y="98"/>
                  <a:pt x="159" y="97"/>
                  <a:pt x="158" y="97"/>
                </a:cubicBezTo>
                <a:cubicBezTo>
                  <a:pt x="156" y="97"/>
                  <a:pt x="155" y="97"/>
                  <a:pt x="154" y="97"/>
                </a:cubicBezTo>
                <a:cubicBezTo>
                  <a:pt x="154" y="97"/>
                  <a:pt x="153" y="97"/>
                  <a:pt x="153" y="96"/>
                </a:cubicBezTo>
                <a:cubicBezTo>
                  <a:pt x="152" y="95"/>
                  <a:pt x="151" y="93"/>
                  <a:pt x="150" y="91"/>
                </a:cubicBezTo>
                <a:cubicBezTo>
                  <a:pt x="149" y="89"/>
                  <a:pt x="149" y="90"/>
                  <a:pt x="149" y="89"/>
                </a:cubicBezTo>
                <a:cubicBezTo>
                  <a:pt x="148" y="88"/>
                  <a:pt x="147" y="87"/>
                  <a:pt x="147" y="87"/>
                </a:cubicBezTo>
                <a:cubicBezTo>
                  <a:pt x="146" y="87"/>
                  <a:pt x="146" y="87"/>
                  <a:pt x="146" y="85"/>
                </a:cubicBezTo>
                <a:cubicBezTo>
                  <a:pt x="146" y="84"/>
                  <a:pt x="146" y="76"/>
                  <a:pt x="146" y="75"/>
                </a:cubicBezTo>
                <a:cubicBezTo>
                  <a:pt x="146" y="74"/>
                  <a:pt x="146" y="74"/>
                  <a:pt x="146" y="73"/>
                </a:cubicBezTo>
                <a:cubicBezTo>
                  <a:pt x="147" y="73"/>
                  <a:pt x="147" y="73"/>
                  <a:pt x="148" y="72"/>
                </a:cubicBezTo>
                <a:cubicBezTo>
                  <a:pt x="149" y="70"/>
                  <a:pt x="150" y="68"/>
                  <a:pt x="150" y="67"/>
                </a:cubicBezTo>
                <a:cubicBezTo>
                  <a:pt x="151" y="66"/>
                  <a:pt x="152" y="64"/>
                  <a:pt x="152" y="62"/>
                </a:cubicBezTo>
                <a:cubicBezTo>
                  <a:pt x="152" y="60"/>
                  <a:pt x="153" y="56"/>
                  <a:pt x="153" y="54"/>
                </a:cubicBezTo>
                <a:cubicBezTo>
                  <a:pt x="153" y="52"/>
                  <a:pt x="152" y="50"/>
                  <a:pt x="151" y="49"/>
                </a:cubicBezTo>
                <a:cubicBezTo>
                  <a:pt x="151" y="48"/>
                  <a:pt x="151" y="47"/>
                  <a:pt x="150" y="46"/>
                </a:cubicBezTo>
                <a:cubicBezTo>
                  <a:pt x="150" y="45"/>
                  <a:pt x="148" y="45"/>
                  <a:pt x="147" y="45"/>
                </a:cubicBezTo>
                <a:cubicBezTo>
                  <a:pt x="147" y="45"/>
                  <a:pt x="147" y="45"/>
                  <a:pt x="147" y="43"/>
                </a:cubicBezTo>
                <a:cubicBezTo>
                  <a:pt x="147" y="41"/>
                  <a:pt x="146" y="33"/>
                  <a:pt x="144" y="30"/>
                </a:cubicBezTo>
                <a:cubicBezTo>
                  <a:pt x="139" y="16"/>
                  <a:pt x="130" y="9"/>
                  <a:pt x="121" y="4"/>
                </a:cubicBezTo>
                <a:cubicBezTo>
                  <a:pt x="112" y="0"/>
                  <a:pt x="99" y="4"/>
                  <a:pt x="94" y="6"/>
                </a:cubicBezTo>
                <a:cubicBezTo>
                  <a:pt x="89" y="9"/>
                  <a:pt x="76" y="15"/>
                  <a:pt x="72" y="24"/>
                </a:cubicBezTo>
                <a:cubicBezTo>
                  <a:pt x="68" y="34"/>
                  <a:pt x="72" y="49"/>
                  <a:pt x="73" y="51"/>
                </a:cubicBezTo>
                <a:cubicBezTo>
                  <a:pt x="73" y="54"/>
                  <a:pt x="73" y="54"/>
                  <a:pt x="72" y="54"/>
                </a:cubicBezTo>
                <a:cubicBezTo>
                  <a:pt x="71" y="54"/>
                  <a:pt x="71" y="55"/>
                  <a:pt x="71" y="56"/>
                </a:cubicBezTo>
                <a:cubicBezTo>
                  <a:pt x="71" y="57"/>
                  <a:pt x="71" y="59"/>
                  <a:pt x="71" y="61"/>
                </a:cubicBezTo>
                <a:cubicBezTo>
                  <a:pt x="71" y="62"/>
                  <a:pt x="72" y="66"/>
                  <a:pt x="72" y="68"/>
                </a:cubicBezTo>
                <a:cubicBezTo>
                  <a:pt x="73" y="69"/>
                  <a:pt x="73" y="73"/>
                  <a:pt x="74" y="74"/>
                </a:cubicBezTo>
                <a:cubicBezTo>
                  <a:pt x="75" y="75"/>
                  <a:pt x="75" y="76"/>
                  <a:pt x="76" y="78"/>
                </a:cubicBezTo>
                <a:cubicBezTo>
                  <a:pt x="77" y="80"/>
                  <a:pt x="78" y="80"/>
                  <a:pt x="78" y="81"/>
                </a:cubicBezTo>
                <a:cubicBezTo>
                  <a:pt x="79" y="81"/>
                  <a:pt x="79" y="82"/>
                  <a:pt x="79" y="82"/>
                </a:cubicBezTo>
                <a:cubicBezTo>
                  <a:pt x="80" y="83"/>
                  <a:pt x="80" y="87"/>
                  <a:pt x="81" y="89"/>
                </a:cubicBezTo>
                <a:cubicBezTo>
                  <a:pt x="82" y="92"/>
                  <a:pt x="83" y="94"/>
                  <a:pt x="84" y="96"/>
                </a:cubicBezTo>
                <a:cubicBezTo>
                  <a:pt x="85" y="98"/>
                  <a:pt x="88" y="100"/>
                  <a:pt x="89" y="102"/>
                </a:cubicBezTo>
                <a:cubicBezTo>
                  <a:pt x="90" y="103"/>
                  <a:pt x="90" y="103"/>
                  <a:pt x="91" y="104"/>
                </a:cubicBezTo>
                <a:cubicBezTo>
                  <a:pt x="91" y="105"/>
                  <a:pt x="92" y="110"/>
                  <a:pt x="93" y="111"/>
                </a:cubicBezTo>
                <a:cubicBezTo>
                  <a:pt x="93" y="112"/>
                  <a:pt x="93" y="112"/>
                  <a:pt x="92" y="113"/>
                </a:cubicBezTo>
                <a:cubicBezTo>
                  <a:pt x="92" y="114"/>
                  <a:pt x="91" y="115"/>
                  <a:pt x="91" y="117"/>
                </a:cubicBezTo>
                <a:cubicBezTo>
                  <a:pt x="90" y="119"/>
                  <a:pt x="89" y="123"/>
                  <a:pt x="89" y="124"/>
                </a:cubicBezTo>
                <a:cubicBezTo>
                  <a:pt x="89" y="125"/>
                  <a:pt x="88" y="127"/>
                  <a:pt x="88" y="127"/>
                </a:cubicBezTo>
                <a:cubicBezTo>
                  <a:pt x="87" y="128"/>
                  <a:pt x="87" y="128"/>
                  <a:pt x="87" y="129"/>
                </a:cubicBezTo>
                <a:cubicBezTo>
                  <a:pt x="86" y="129"/>
                  <a:pt x="86" y="129"/>
                  <a:pt x="85" y="130"/>
                </a:cubicBezTo>
                <a:cubicBezTo>
                  <a:pt x="84" y="131"/>
                  <a:pt x="81" y="134"/>
                  <a:pt x="80" y="135"/>
                </a:cubicBezTo>
                <a:cubicBezTo>
                  <a:pt x="79" y="136"/>
                  <a:pt x="72" y="142"/>
                  <a:pt x="71" y="143"/>
                </a:cubicBezTo>
                <a:cubicBezTo>
                  <a:pt x="70" y="144"/>
                  <a:pt x="64" y="150"/>
                  <a:pt x="63" y="151"/>
                </a:cubicBezTo>
                <a:cubicBezTo>
                  <a:pt x="61" y="153"/>
                  <a:pt x="56" y="157"/>
                  <a:pt x="56" y="158"/>
                </a:cubicBezTo>
                <a:cubicBezTo>
                  <a:pt x="55" y="159"/>
                  <a:pt x="53" y="160"/>
                  <a:pt x="52" y="160"/>
                </a:cubicBezTo>
                <a:cubicBezTo>
                  <a:pt x="51" y="160"/>
                  <a:pt x="51" y="161"/>
                  <a:pt x="50" y="161"/>
                </a:cubicBezTo>
                <a:cubicBezTo>
                  <a:pt x="50" y="162"/>
                  <a:pt x="48" y="163"/>
                  <a:pt x="47" y="164"/>
                </a:cubicBezTo>
                <a:cubicBezTo>
                  <a:pt x="46" y="165"/>
                  <a:pt x="46" y="166"/>
                  <a:pt x="45" y="167"/>
                </a:cubicBezTo>
                <a:cubicBezTo>
                  <a:pt x="45" y="167"/>
                  <a:pt x="45" y="168"/>
                  <a:pt x="44" y="169"/>
                </a:cubicBezTo>
                <a:cubicBezTo>
                  <a:pt x="44" y="170"/>
                  <a:pt x="44" y="170"/>
                  <a:pt x="43" y="171"/>
                </a:cubicBezTo>
                <a:cubicBezTo>
                  <a:pt x="42" y="172"/>
                  <a:pt x="42" y="174"/>
                  <a:pt x="41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9" y="180"/>
                  <a:pt x="39" y="183"/>
                  <a:pt x="39" y="185"/>
                </a:cubicBezTo>
                <a:cubicBezTo>
                  <a:pt x="39" y="188"/>
                  <a:pt x="38" y="192"/>
                  <a:pt x="38" y="194"/>
                </a:cubicBezTo>
                <a:cubicBezTo>
                  <a:pt x="38" y="196"/>
                  <a:pt x="38" y="199"/>
                  <a:pt x="38" y="200"/>
                </a:cubicBezTo>
                <a:cubicBezTo>
                  <a:pt x="38" y="202"/>
                  <a:pt x="38" y="204"/>
                  <a:pt x="38" y="206"/>
                </a:cubicBezTo>
                <a:cubicBezTo>
                  <a:pt x="38" y="207"/>
                  <a:pt x="37" y="213"/>
                  <a:pt x="37" y="215"/>
                </a:cubicBezTo>
                <a:cubicBezTo>
                  <a:pt x="37" y="218"/>
                  <a:pt x="36" y="223"/>
                  <a:pt x="36" y="226"/>
                </a:cubicBezTo>
                <a:cubicBezTo>
                  <a:pt x="35" y="228"/>
                  <a:pt x="36" y="231"/>
                  <a:pt x="36" y="234"/>
                </a:cubicBezTo>
                <a:cubicBezTo>
                  <a:pt x="36" y="236"/>
                  <a:pt x="36" y="240"/>
                  <a:pt x="35" y="245"/>
                </a:cubicBezTo>
                <a:cubicBezTo>
                  <a:pt x="35" y="250"/>
                  <a:pt x="35" y="254"/>
                  <a:pt x="35" y="256"/>
                </a:cubicBezTo>
                <a:cubicBezTo>
                  <a:pt x="35" y="258"/>
                  <a:pt x="35" y="262"/>
                  <a:pt x="34" y="264"/>
                </a:cubicBezTo>
                <a:cubicBezTo>
                  <a:pt x="34" y="266"/>
                  <a:pt x="33" y="269"/>
                  <a:pt x="33" y="270"/>
                </a:cubicBezTo>
                <a:cubicBezTo>
                  <a:pt x="33" y="271"/>
                  <a:pt x="32" y="274"/>
                  <a:pt x="32" y="276"/>
                </a:cubicBezTo>
                <a:cubicBezTo>
                  <a:pt x="32" y="278"/>
                  <a:pt x="32" y="281"/>
                  <a:pt x="32" y="282"/>
                </a:cubicBezTo>
                <a:cubicBezTo>
                  <a:pt x="32" y="283"/>
                  <a:pt x="32" y="286"/>
                  <a:pt x="32" y="287"/>
                </a:cubicBezTo>
                <a:cubicBezTo>
                  <a:pt x="32" y="288"/>
                  <a:pt x="32" y="288"/>
                  <a:pt x="31" y="289"/>
                </a:cubicBezTo>
                <a:cubicBezTo>
                  <a:pt x="29" y="291"/>
                  <a:pt x="28" y="293"/>
                  <a:pt x="27" y="294"/>
                </a:cubicBezTo>
                <a:cubicBezTo>
                  <a:pt x="27" y="295"/>
                  <a:pt x="26" y="298"/>
                  <a:pt x="26" y="299"/>
                </a:cubicBezTo>
                <a:cubicBezTo>
                  <a:pt x="26" y="301"/>
                  <a:pt x="27" y="304"/>
                  <a:pt x="27" y="305"/>
                </a:cubicBezTo>
                <a:cubicBezTo>
                  <a:pt x="28" y="306"/>
                  <a:pt x="27" y="307"/>
                  <a:pt x="27" y="308"/>
                </a:cubicBezTo>
                <a:cubicBezTo>
                  <a:pt x="26" y="310"/>
                  <a:pt x="25" y="312"/>
                  <a:pt x="24" y="312"/>
                </a:cubicBezTo>
                <a:cubicBezTo>
                  <a:pt x="24" y="313"/>
                  <a:pt x="23" y="315"/>
                  <a:pt x="23" y="316"/>
                </a:cubicBezTo>
                <a:cubicBezTo>
                  <a:pt x="22" y="317"/>
                  <a:pt x="22" y="320"/>
                  <a:pt x="23" y="321"/>
                </a:cubicBezTo>
                <a:cubicBezTo>
                  <a:pt x="23" y="322"/>
                  <a:pt x="24" y="327"/>
                  <a:pt x="24" y="329"/>
                </a:cubicBezTo>
                <a:cubicBezTo>
                  <a:pt x="25" y="331"/>
                  <a:pt x="27" y="335"/>
                  <a:pt x="27" y="336"/>
                </a:cubicBezTo>
                <a:cubicBezTo>
                  <a:pt x="27" y="336"/>
                  <a:pt x="27" y="336"/>
                  <a:pt x="27" y="337"/>
                </a:cubicBezTo>
                <a:cubicBezTo>
                  <a:pt x="27" y="337"/>
                  <a:pt x="27" y="338"/>
                  <a:pt x="26" y="339"/>
                </a:cubicBezTo>
                <a:cubicBezTo>
                  <a:pt x="25" y="340"/>
                  <a:pt x="24" y="343"/>
                  <a:pt x="24" y="344"/>
                </a:cubicBezTo>
                <a:cubicBezTo>
                  <a:pt x="24" y="345"/>
                  <a:pt x="24" y="348"/>
                  <a:pt x="25" y="348"/>
                </a:cubicBezTo>
                <a:cubicBezTo>
                  <a:pt x="25" y="349"/>
                  <a:pt x="25" y="349"/>
                  <a:pt x="25" y="350"/>
                </a:cubicBezTo>
                <a:cubicBezTo>
                  <a:pt x="24" y="350"/>
                  <a:pt x="24" y="351"/>
                  <a:pt x="24" y="352"/>
                </a:cubicBezTo>
                <a:cubicBezTo>
                  <a:pt x="24" y="352"/>
                  <a:pt x="23" y="353"/>
                  <a:pt x="22" y="354"/>
                </a:cubicBezTo>
                <a:cubicBezTo>
                  <a:pt x="21" y="356"/>
                  <a:pt x="18" y="360"/>
                  <a:pt x="18" y="361"/>
                </a:cubicBezTo>
                <a:cubicBezTo>
                  <a:pt x="17" y="363"/>
                  <a:pt x="14" y="367"/>
                  <a:pt x="12" y="370"/>
                </a:cubicBezTo>
                <a:cubicBezTo>
                  <a:pt x="9" y="374"/>
                  <a:pt x="6" y="380"/>
                  <a:pt x="6" y="382"/>
                </a:cubicBezTo>
                <a:cubicBezTo>
                  <a:pt x="5" y="383"/>
                  <a:pt x="2" y="392"/>
                  <a:pt x="1" y="394"/>
                </a:cubicBezTo>
                <a:cubicBezTo>
                  <a:pt x="1" y="396"/>
                  <a:pt x="0" y="399"/>
                  <a:pt x="0" y="401"/>
                </a:cubicBezTo>
                <a:cubicBezTo>
                  <a:pt x="0" y="403"/>
                  <a:pt x="0" y="409"/>
                  <a:pt x="1" y="410"/>
                </a:cubicBezTo>
                <a:cubicBezTo>
                  <a:pt x="1" y="411"/>
                  <a:pt x="0" y="412"/>
                  <a:pt x="0" y="413"/>
                </a:cubicBezTo>
                <a:cubicBezTo>
                  <a:pt x="0" y="414"/>
                  <a:pt x="0" y="415"/>
                  <a:pt x="0" y="415"/>
                </a:cubicBezTo>
                <a:cubicBezTo>
                  <a:pt x="0" y="416"/>
                  <a:pt x="1" y="417"/>
                  <a:pt x="2" y="418"/>
                </a:cubicBezTo>
                <a:cubicBezTo>
                  <a:pt x="3" y="419"/>
                  <a:pt x="5" y="420"/>
                  <a:pt x="5" y="420"/>
                </a:cubicBezTo>
                <a:cubicBezTo>
                  <a:pt x="5" y="420"/>
                  <a:pt x="5" y="420"/>
                  <a:pt x="8" y="420"/>
                </a:cubicBezTo>
                <a:cubicBezTo>
                  <a:pt x="11" y="420"/>
                  <a:pt x="16" y="419"/>
                  <a:pt x="17" y="418"/>
                </a:cubicBezTo>
                <a:cubicBezTo>
                  <a:pt x="19" y="417"/>
                  <a:pt x="22" y="414"/>
                  <a:pt x="22" y="413"/>
                </a:cubicBezTo>
                <a:cubicBezTo>
                  <a:pt x="23" y="412"/>
                  <a:pt x="23" y="413"/>
                  <a:pt x="23" y="413"/>
                </a:cubicBezTo>
                <a:cubicBezTo>
                  <a:pt x="23" y="414"/>
                  <a:pt x="24" y="416"/>
                  <a:pt x="24" y="418"/>
                </a:cubicBezTo>
                <a:cubicBezTo>
                  <a:pt x="24" y="419"/>
                  <a:pt x="24" y="423"/>
                  <a:pt x="24" y="425"/>
                </a:cubicBezTo>
                <a:cubicBezTo>
                  <a:pt x="24" y="426"/>
                  <a:pt x="24" y="427"/>
                  <a:pt x="24" y="429"/>
                </a:cubicBezTo>
                <a:cubicBezTo>
                  <a:pt x="25" y="430"/>
                  <a:pt x="25" y="431"/>
                  <a:pt x="26" y="433"/>
                </a:cubicBezTo>
                <a:cubicBezTo>
                  <a:pt x="26" y="435"/>
                  <a:pt x="27" y="439"/>
                  <a:pt x="28" y="444"/>
                </a:cubicBezTo>
                <a:cubicBezTo>
                  <a:pt x="29" y="451"/>
                  <a:pt x="30" y="458"/>
                  <a:pt x="31" y="463"/>
                </a:cubicBezTo>
                <a:cubicBezTo>
                  <a:pt x="31" y="468"/>
                  <a:pt x="32" y="479"/>
                  <a:pt x="32" y="483"/>
                </a:cubicBezTo>
                <a:cubicBezTo>
                  <a:pt x="33" y="487"/>
                  <a:pt x="36" y="511"/>
                  <a:pt x="36" y="513"/>
                </a:cubicBezTo>
                <a:cubicBezTo>
                  <a:pt x="36" y="516"/>
                  <a:pt x="37" y="526"/>
                  <a:pt x="38" y="531"/>
                </a:cubicBezTo>
                <a:cubicBezTo>
                  <a:pt x="38" y="535"/>
                  <a:pt x="41" y="557"/>
                  <a:pt x="42" y="562"/>
                </a:cubicBezTo>
                <a:cubicBezTo>
                  <a:pt x="43" y="567"/>
                  <a:pt x="46" y="587"/>
                  <a:pt x="46" y="593"/>
                </a:cubicBezTo>
                <a:cubicBezTo>
                  <a:pt x="47" y="599"/>
                  <a:pt x="49" y="608"/>
                  <a:pt x="50" y="612"/>
                </a:cubicBezTo>
                <a:cubicBezTo>
                  <a:pt x="50" y="616"/>
                  <a:pt x="53" y="628"/>
                  <a:pt x="53" y="631"/>
                </a:cubicBezTo>
                <a:cubicBezTo>
                  <a:pt x="54" y="633"/>
                  <a:pt x="56" y="643"/>
                  <a:pt x="57" y="645"/>
                </a:cubicBezTo>
                <a:cubicBezTo>
                  <a:pt x="57" y="648"/>
                  <a:pt x="60" y="656"/>
                  <a:pt x="60" y="658"/>
                </a:cubicBezTo>
                <a:cubicBezTo>
                  <a:pt x="61" y="661"/>
                  <a:pt x="64" y="668"/>
                  <a:pt x="64" y="671"/>
                </a:cubicBezTo>
                <a:cubicBezTo>
                  <a:pt x="65" y="673"/>
                  <a:pt x="68" y="680"/>
                  <a:pt x="68" y="681"/>
                </a:cubicBezTo>
                <a:cubicBezTo>
                  <a:pt x="68" y="682"/>
                  <a:pt x="68" y="684"/>
                  <a:pt x="69" y="686"/>
                </a:cubicBezTo>
                <a:cubicBezTo>
                  <a:pt x="69" y="688"/>
                  <a:pt x="70" y="698"/>
                  <a:pt x="70" y="700"/>
                </a:cubicBezTo>
                <a:cubicBezTo>
                  <a:pt x="70" y="702"/>
                  <a:pt x="71" y="713"/>
                  <a:pt x="71" y="715"/>
                </a:cubicBezTo>
                <a:cubicBezTo>
                  <a:pt x="72" y="717"/>
                  <a:pt x="73" y="724"/>
                  <a:pt x="73" y="726"/>
                </a:cubicBezTo>
                <a:cubicBezTo>
                  <a:pt x="74" y="728"/>
                  <a:pt x="75" y="735"/>
                  <a:pt x="76" y="737"/>
                </a:cubicBezTo>
                <a:cubicBezTo>
                  <a:pt x="76" y="739"/>
                  <a:pt x="79" y="745"/>
                  <a:pt x="80" y="747"/>
                </a:cubicBezTo>
                <a:cubicBezTo>
                  <a:pt x="81" y="749"/>
                  <a:pt x="82" y="751"/>
                  <a:pt x="83" y="753"/>
                </a:cubicBezTo>
                <a:cubicBezTo>
                  <a:pt x="85" y="754"/>
                  <a:pt x="86" y="756"/>
                  <a:pt x="87" y="758"/>
                </a:cubicBezTo>
                <a:cubicBezTo>
                  <a:pt x="88" y="759"/>
                  <a:pt x="88" y="760"/>
                  <a:pt x="88" y="761"/>
                </a:cubicBezTo>
                <a:cubicBezTo>
                  <a:pt x="88" y="762"/>
                  <a:pt x="88" y="764"/>
                  <a:pt x="88" y="764"/>
                </a:cubicBezTo>
                <a:cubicBezTo>
                  <a:pt x="88" y="765"/>
                  <a:pt x="88" y="765"/>
                  <a:pt x="88" y="765"/>
                </a:cubicBezTo>
                <a:cubicBezTo>
                  <a:pt x="88" y="765"/>
                  <a:pt x="88" y="767"/>
                  <a:pt x="89" y="769"/>
                </a:cubicBezTo>
                <a:cubicBezTo>
                  <a:pt x="89" y="771"/>
                  <a:pt x="90" y="776"/>
                  <a:pt x="90" y="777"/>
                </a:cubicBezTo>
                <a:cubicBezTo>
                  <a:pt x="91" y="778"/>
                  <a:pt x="91" y="779"/>
                  <a:pt x="91" y="779"/>
                </a:cubicBezTo>
                <a:cubicBezTo>
                  <a:pt x="91" y="779"/>
                  <a:pt x="92" y="780"/>
                  <a:pt x="91" y="780"/>
                </a:cubicBezTo>
                <a:cubicBezTo>
                  <a:pt x="91" y="780"/>
                  <a:pt x="90" y="781"/>
                  <a:pt x="90" y="781"/>
                </a:cubicBezTo>
                <a:cubicBezTo>
                  <a:pt x="89" y="781"/>
                  <a:pt x="87" y="783"/>
                  <a:pt x="87" y="783"/>
                </a:cubicBezTo>
                <a:cubicBezTo>
                  <a:pt x="86" y="783"/>
                  <a:pt x="86" y="784"/>
                  <a:pt x="86" y="784"/>
                </a:cubicBezTo>
                <a:cubicBezTo>
                  <a:pt x="87" y="784"/>
                  <a:pt x="86" y="785"/>
                  <a:pt x="86" y="785"/>
                </a:cubicBezTo>
                <a:cubicBezTo>
                  <a:pt x="86" y="786"/>
                  <a:pt x="85" y="786"/>
                  <a:pt x="84" y="787"/>
                </a:cubicBezTo>
                <a:cubicBezTo>
                  <a:pt x="83" y="787"/>
                  <a:pt x="82" y="788"/>
                  <a:pt x="81" y="788"/>
                </a:cubicBezTo>
                <a:cubicBezTo>
                  <a:pt x="80" y="788"/>
                  <a:pt x="77" y="789"/>
                  <a:pt x="76" y="789"/>
                </a:cubicBezTo>
                <a:cubicBezTo>
                  <a:pt x="75" y="789"/>
                  <a:pt x="73" y="789"/>
                  <a:pt x="72" y="789"/>
                </a:cubicBezTo>
                <a:cubicBezTo>
                  <a:pt x="71" y="789"/>
                  <a:pt x="69" y="790"/>
                  <a:pt x="68" y="790"/>
                </a:cubicBezTo>
                <a:cubicBezTo>
                  <a:pt x="66" y="791"/>
                  <a:pt x="65" y="791"/>
                  <a:pt x="64" y="791"/>
                </a:cubicBezTo>
                <a:cubicBezTo>
                  <a:pt x="62" y="791"/>
                  <a:pt x="59" y="791"/>
                  <a:pt x="58" y="791"/>
                </a:cubicBezTo>
                <a:cubicBezTo>
                  <a:pt x="56" y="791"/>
                  <a:pt x="54" y="791"/>
                  <a:pt x="52" y="791"/>
                </a:cubicBezTo>
                <a:cubicBezTo>
                  <a:pt x="51" y="792"/>
                  <a:pt x="48" y="792"/>
                  <a:pt x="46" y="794"/>
                </a:cubicBezTo>
                <a:cubicBezTo>
                  <a:pt x="44" y="795"/>
                  <a:pt x="42" y="797"/>
                  <a:pt x="42" y="798"/>
                </a:cubicBezTo>
                <a:cubicBezTo>
                  <a:pt x="41" y="798"/>
                  <a:pt x="41" y="800"/>
                  <a:pt x="41" y="801"/>
                </a:cubicBezTo>
                <a:cubicBezTo>
                  <a:pt x="41" y="802"/>
                  <a:pt x="42" y="802"/>
                  <a:pt x="42" y="803"/>
                </a:cubicBezTo>
                <a:cubicBezTo>
                  <a:pt x="43" y="804"/>
                  <a:pt x="42" y="804"/>
                  <a:pt x="42" y="804"/>
                </a:cubicBezTo>
                <a:cubicBezTo>
                  <a:pt x="41" y="804"/>
                  <a:pt x="41" y="804"/>
                  <a:pt x="41" y="804"/>
                </a:cubicBezTo>
                <a:cubicBezTo>
                  <a:pt x="41" y="804"/>
                  <a:pt x="40" y="804"/>
                  <a:pt x="39" y="805"/>
                </a:cubicBezTo>
                <a:cubicBezTo>
                  <a:pt x="38" y="805"/>
                  <a:pt x="38" y="805"/>
                  <a:pt x="38" y="806"/>
                </a:cubicBezTo>
                <a:cubicBezTo>
                  <a:pt x="38" y="807"/>
                  <a:pt x="38" y="808"/>
                  <a:pt x="38" y="809"/>
                </a:cubicBezTo>
                <a:cubicBezTo>
                  <a:pt x="39" y="810"/>
                  <a:pt x="40" y="810"/>
                  <a:pt x="42" y="810"/>
                </a:cubicBezTo>
                <a:cubicBezTo>
                  <a:pt x="44" y="810"/>
                  <a:pt x="44" y="810"/>
                  <a:pt x="46" y="811"/>
                </a:cubicBezTo>
                <a:cubicBezTo>
                  <a:pt x="47" y="811"/>
                  <a:pt x="48" y="811"/>
                  <a:pt x="50" y="812"/>
                </a:cubicBezTo>
                <a:cubicBezTo>
                  <a:pt x="52" y="813"/>
                  <a:pt x="54" y="814"/>
                  <a:pt x="56" y="814"/>
                </a:cubicBezTo>
                <a:cubicBezTo>
                  <a:pt x="58" y="814"/>
                  <a:pt x="66" y="816"/>
                  <a:pt x="66" y="816"/>
                </a:cubicBezTo>
                <a:cubicBezTo>
                  <a:pt x="66" y="816"/>
                  <a:pt x="66" y="816"/>
                  <a:pt x="68" y="817"/>
                </a:cubicBezTo>
                <a:cubicBezTo>
                  <a:pt x="69" y="817"/>
                  <a:pt x="75" y="817"/>
                  <a:pt x="78" y="817"/>
                </a:cubicBezTo>
                <a:cubicBezTo>
                  <a:pt x="80" y="817"/>
                  <a:pt x="89" y="816"/>
                  <a:pt x="91" y="816"/>
                </a:cubicBezTo>
                <a:cubicBezTo>
                  <a:pt x="94" y="816"/>
                  <a:pt x="98" y="816"/>
                  <a:pt x="100" y="815"/>
                </a:cubicBezTo>
                <a:cubicBezTo>
                  <a:pt x="102" y="815"/>
                  <a:pt x="107" y="813"/>
                  <a:pt x="108" y="813"/>
                </a:cubicBezTo>
                <a:cubicBezTo>
                  <a:pt x="110" y="812"/>
                  <a:pt x="112" y="810"/>
                  <a:pt x="113" y="809"/>
                </a:cubicBezTo>
                <a:cubicBezTo>
                  <a:pt x="114" y="808"/>
                  <a:pt x="118" y="806"/>
                  <a:pt x="118" y="806"/>
                </a:cubicBezTo>
                <a:cubicBezTo>
                  <a:pt x="119" y="805"/>
                  <a:pt x="120" y="804"/>
                  <a:pt x="121" y="804"/>
                </a:cubicBezTo>
                <a:cubicBezTo>
                  <a:pt x="121" y="804"/>
                  <a:pt x="121" y="804"/>
                  <a:pt x="122" y="804"/>
                </a:cubicBezTo>
                <a:cubicBezTo>
                  <a:pt x="122" y="805"/>
                  <a:pt x="122" y="805"/>
                  <a:pt x="124" y="805"/>
                </a:cubicBezTo>
                <a:cubicBezTo>
                  <a:pt x="126" y="805"/>
                  <a:pt x="128" y="806"/>
                  <a:pt x="130" y="807"/>
                </a:cubicBezTo>
                <a:cubicBezTo>
                  <a:pt x="132" y="808"/>
                  <a:pt x="133" y="809"/>
                  <a:pt x="133" y="810"/>
                </a:cubicBezTo>
                <a:cubicBezTo>
                  <a:pt x="133" y="810"/>
                  <a:pt x="133" y="810"/>
                  <a:pt x="135" y="810"/>
                </a:cubicBezTo>
                <a:cubicBezTo>
                  <a:pt x="137" y="810"/>
                  <a:pt x="139" y="810"/>
                  <a:pt x="141" y="810"/>
                </a:cubicBezTo>
                <a:cubicBezTo>
                  <a:pt x="143" y="810"/>
                  <a:pt x="154" y="809"/>
                  <a:pt x="156" y="809"/>
                </a:cubicBezTo>
                <a:cubicBezTo>
                  <a:pt x="157" y="809"/>
                  <a:pt x="161" y="808"/>
                  <a:pt x="162" y="808"/>
                </a:cubicBezTo>
                <a:cubicBezTo>
                  <a:pt x="162" y="808"/>
                  <a:pt x="162" y="808"/>
                  <a:pt x="163" y="808"/>
                </a:cubicBezTo>
                <a:cubicBezTo>
                  <a:pt x="164" y="807"/>
                  <a:pt x="167" y="806"/>
                  <a:pt x="168" y="806"/>
                </a:cubicBezTo>
                <a:cubicBezTo>
                  <a:pt x="169" y="805"/>
                  <a:pt x="170" y="804"/>
                  <a:pt x="170" y="804"/>
                </a:cubicBezTo>
                <a:cubicBezTo>
                  <a:pt x="170" y="803"/>
                  <a:pt x="171" y="803"/>
                  <a:pt x="171" y="804"/>
                </a:cubicBezTo>
                <a:cubicBezTo>
                  <a:pt x="172" y="804"/>
                  <a:pt x="172" y="805"/>
                  <a:pt x="173" y="805"/>
                </a:cubicBezTo>
                <a:cubicBezTo>
                  <a:pt x="174" y="805"/>
                  <a:pt x="173" y="806"/>
                  <a:pt x="173" y="806"/>
                </a:cubicBezTo>
                <a:cubicBezTo>
                  <a:pt x="173" y="806"/>
                  <a:pt x="174" y="806"/>
                  <a:pt x="174" y="807"/>
                </a:cubicBezTo>
                <a:cubicBezTo>
                  <a:pt x="175" y="807"/>
                  <a:pt x="175" y="807"/>
                  <a:pt x="175" y="807"/>
                </a:cubicBezTo>
                <a:cubicBezTo>
                  <a:pt x="174" y="808"/>
                  <a:pt x="173" y="811"/>
                  <a:pt x="172" y="812"/>
                </a:cubicBezTo>
                <a:cubicBezTo>
                  <a:pt x="172" y="812"/>
                  <a:pt x="172" y="812"/>
                  <a:pt x="171" y="813"/>
                </a:cubicBezTo>
                <a:cubicBezTo>
                  <a:pt x="171" y="813"/>
                  <a:pt x="171" y="813"/>
                  <a:pt x="171" y="813"/>
                </a:cubicBezTo>
                <a:cubicBezTo>
                  <a:pt x="170" y="813"/>
                  <a:pt x="170" y="814"/>
                  <a:pt x="170" y="814"/>
                </a:cubicBezTo>
                <a:cubicBezTo>
                  <a:pt x="170" y="814"/>
                  <a:pt x="170" y="816"/>
                  <a:pt x="169" y="816"/>
                </a:cubicBezTo>
                <a:cubicBezTo>
                  <a:pt x="169" y="817"/>
                  <a:pt x="167" y="819"/>
                  <a:pt x="166" y="821"/>
                </a:cubicBezTo>
                <a:cubicBezTo>
                  <a:pt x="164" y="822"/>
                  <a:pt x="163" y="825"/>
                  <a:pt x="163" y="825"/>
                </a:cubicBezTo>
                <a:cubicBezTo>
                  <a:pt x="163" y="826"/>
                  <a:pt x="163" y="826"/>
                  <a:pt x="161" y="826"/>
                </a:cubicBezTo>
                <a:cubicBezTo>
                  <a:pt x="160" y="827"/>
                  <a:pt x="160" y="827"/>
                  <a:pt x="159" y="828"/>
                </a:cubicBezTo>
                <a:cubicBezTo>
                  <a:pt x="158" y="829"/>
                  <a:pt x="157" y="831"/>
                  <a:pt x="156" y="832"/>
                </a:cubicBezTo>
                <a:cubicBezTo>
                  <a:pt x="155" y="834"/>
                  <a:pt x="155" y="837"/>
                  <a:pt x="155" y="837"/>
                </a:cubicBezTo>
                <a:cubicBezTo>
                  <a:pt x="155" y="838"/>
                  <a:pt x="155" y="838"/>
                  <a:pt x="154" y="838"/>
                </a:cubicBezTo>
                <a:cubicBezTo>
                  <a:pt x="154" y="838"/>
                  <a:pt x="154" y="838"/>
                  <a:pt x="153" y="838"/>
                </a:cubicBezTo>
                <a:cubicBezTo>
                  <a:pt x="153" y="839"/>
                  <a:pt x="153" y="838"/>
                  <a:pt x="152" y="838"/>
                </a:cubicBezTo>
                <a:cubicBezTo>
                  <a:pt x="151" y="838"/>
                  <a:pt x="151" y="839"/>
                  <a:pt x="150" y="840"/>
                </a:cubicBezTo>
                <a:cubicBezTo>
                  <a:pt x="150" y="841"/>
                  <a:pt x="150" y="842"/>
                  <a:pt x="150" y="843"/>
                </a:cubicBezTo>
                <a:cubicBezTo>
                  <a:pt x="150" y="844"/>
                  <a:pt x="150" y="845"/>
                  <a:pt x="152" y="845"/>
                </a:cubicBezTo>
                <a:cubicBezTo>
                  <a:pt x="153" y="845"/>
                  <a:pt x="155" y="845"/>
                  <a:pt x="157" y="846"/>
                </a:cubicBezTo>
                <a:cubicBezTo>
                  <a:pt x="158" y="846"/>
                  <a:pt x="159" y="847"/>
                  <a:pt x="162" y="847"/>
                </a:cubicBezTo>
                <a:cubicBezTo>
                  <a:pt x="164" y="847"/>
                  <a:pt x="171" y="849"/>
                  <a:pt x="176" y="849"/>
                </a:cubicBezTo>
                <a:cubicBezTo>
                  <a:pt x="181" y="850"/>
                  <a:pt x="197" y="850"/>
                  <a:pt x="202" y="850"/>
                </a:cubicBezTo>
                <a:cubicBezTo>
                  <a:pt x="207" y="850"/>
                  <a:pt x="214" y="849"/>
                  <a:pt x="217" y="847"/>
                </a:cubicBezTo>
                <a:cubicBezTo>
                  <a:pt x="220" y="846"/>
                  <a:pt x="221" y="845"/>
                  <a:pt x="221" y="843"/>
                </a:cubicBezTo>
                <a:cubicBezTo>
                  <a:pt x="222" y="841"/>
                  <a:pt x="222" y="839"/>
                  <a:pt x="222" y="839"/>
                </a:cubicBezTo>
                <a:cubicBezTo>
                  <a:pt x="222" y="838"/>
                  <a:pt x="222" y="838"/>
                  <a:pt x="223" y="838"/>
                </a:cubicBezTo>
                <a:cubicBezTo>
                  <a:pt x="224" y="838"/>
                  <a:pt x="224" y="837"/>
                  <a:pt x="226" y="836"/>
                </a:cubicBezTo>
                <a:cubicBezTo>
                  <a:pt x="228" y="834"/>
                  <a:pt x="229" y="833"/>
                  <a:pt x="230" y="831"/>
                </a:cubicBezTo>
                <a:cubicBezTo>
                  <a:pt x="230" y="830"/>
                  <a:pt x="230" y="829"/>
                  <a:pt x="230" y="828"/>
                </a:cubicBezTo>
                <a:cubicBezTo>
                  <a:pt x="230" y="827"/>
                  <a:pt x="230" y="825"/>
                  <a:pt x="230" y="824"/>
                </a:cubicBezTo>
                <a:cubicBezTo>
                  <a:pt x="230" y="823"/>
                  <a:pt x="230" y="816"/>
                  <a:pt x="230" y="814"/>
                </a:cubicBezTo>
                <a:cubicBezTo>
                  <a:pt x="230" y="813"/>
                  <a:pt x="229" y="812"/>
                  <a:pt x="228" y="812"/>
                </a:cubicBezTo>
                <a:cubicBezTo>
                  <a:pt x="228" y="812"/>
                  <a:pt x="228" y="811"/>
                  <a:pt x="228" y="810"/>
                </a:cubicBezTo>
                <a:cubicBezTo>
                  <a:pt x="229" y="809"/>
                  <a:pt x="229" y="810"/>
                  <a:pt x="230" y="810"/>
                </a:cubicBezTo>
                <a:cubicBezTo>
                  <a:pt x="231" y="809"/>
                  <a:pt x="232" y="809"/>
                  <a:pt x="232" y="809"/>
                </a:cubicBezTo>
                <a:cubicBezTo>
                  <a:pt x="233" y="808"/>
                  <a:pt x="233" y="808"/>
                  <a:pt x="233" y="807"/>
                </a:cubicBezTo>
                <a:cubicBezTo>
                  <a:pt x="232" y="806"/>
                  <a:pt x="232" y="805"/>
                  <a:pt x="232" y="803"/>
                </a:cubicBezTo>
                <a:cubicBezTo>
                  <a:pt x="232" y="801"/>
                  <a:pt x="232" y="798"/>
                  <a:pt x="232" y="797"/>
                </a:cubicBezTo>
                <a:cubicBezTo>
                  <a:pt x="232" y="796"/>
                  <a:pt x="231" y="793"/>
                  <a:pt x="231" y="792"/>
                </a:cubicBezTo>
                <a:cubicBezTo>
                  <a:pt x="231" y="791"/>
                  <a:pt x="231" y="791"/>
                  <a:pt x="230" y="790"/>
                </a:cubicBezTo>
                <a:cubicBezTo>
                  <a:pt x="230" y="790"/>
                  <a:pt x="230" y="790"/>
                  <a:pt x="230" y="788"/>
                </a:cubicBezTo>
                <a:cubicBezTo>
                  <a:pt x="230" y="787"/>
                  <a:pt x="229" y="783"/>
                  <a:pt x="229" y="781"/>
                </a:cubicBezTo>
                <a:cubicBezTo>
                  <a:pt x="228" y="778"/>
                  <a:pt x="225" y="769"/>
                  <a:pt x="225" y="767"/>
                </a:cubicBezTo>
                <a:cubicBezTo>
                  <a:pt x="224" y="765"/>
                  <a:pt x="223" y="762"/>
                  <a:pt x="223" y="760"/>
                </a:cubicBezTo>
                <a:cubicBezTo>
                  <a:pt x="223" y="758"/>
                  <a:pt x="222" y="751"/>
                  <a:pt x="221" y="748"/>
                </a:cubicBezTo>
                <a:cubicBezTo>
                  <a:pt x="220" y="746"/>
                  <a:pt x="220" y="744"/>
                  <a:pt x="220" y="741"/>
                </a:cubicBezTo>
                <a:cubicBezTo>
                  <a:pt x="220" y="737"/>
                  <a:pt x="220" y="728"/>
                  <a:pt x="220" y="723"/>
                </a:cubicBezTo>
                <a:cubicBezTo>
                  <a:pt x="220" y="719"/>
                  <a:pt x="220" y="711"/>
                  <a:pt x="220" y="708"/>
                </a:cubicBezTo>
                <a:cubicBezTo>
                  <a:pt x="219" y="706"/>
                  <a:pt x="219" y="702"/>
                  <a:pt x="220" y="700"/>
                </a:cubicBezTo>
                <a:cubicBezTo>
                  <a:pt x="220" y="697"/>
                  <a:pt x="220" y="694"/>
                  <a:pt x="221" y="692"/>
                </a:cubicBezTo>
                <a:cubicBezTo>
                  <a:pt x="221" y="689"/>
                  <a:pt x="221" y="682"/>
                  <a:pt x="221" y="680"/>
                </a:cubicBezTo>
                <a:cubicBezTo>
                  <a:pt x="221" y="679"/>
                  <a:pt x="220" y="676"/>
                  <a:pt x="220" y="675"/>
                </a:cubicBezTo>
                <a:cubicBezTo>
                  <a:pt x="219" y="674"/>
                  <a:pt x="219" y="669"/>
                  <a:pt x="219" y="664"/>
                </a:cubicBezTo>
                <a:cubicBezTo>
                  <a:pt x="219" y="659"/>
                  <a:pt x="219" y="652"/>
                  <a:pt x="218" y="648"/>
                </a:cubicBezTo>
                <a:cubicBezTo>
                  <a:pt x="218" y="645"/>
                  <a:pt x="217" y="635"/>
                  <a:pt x="216" y="633"/>
                </a:cubicBezTo>
                <a:cubicBezTo>
                  <a:pt x="215" y="629"/>
                  <a:pt x="214" y="619"/>
                  <a:pt x="213" y="616"/>
                </a:cubicBezTo>
                <a:cubicBezTo>
                  <a:pt x="213" y="612"/>
                  <a:pt x="211" y="598"/>
                  <a:pt x="210" y="593"/>
                </a:cubicBezTo>
                <a:cubicBezTo>
                  <a:pt x="210" y="589"/>
                  <a:pt x="208" y="573"/>
                  <a:pt x="208" y="570"/>
                </a:cubicBezTo>
                <a:cubicBezTo>
                  <a:pt x="208" y="567"/>
                  <a:pt x="207" y="549"/>
                  <a:pt x="207" y="544"/>
                </a:cubicBezTo>
                <a:cubicBezTo>
                  <a:pt x="206" y="539"/>
                  <a:pt x="206" y="522"/>
                  <a:pt x="206" y="519"/>
                </a:cubicBezTo>
                <a:cubicBezTo>
                  <a:pt x="205" y="516"/>
                  <a:pt x="205" y="504"/>
                  <a:pt x="205" y="500"/>
                </a:cubicBezTo>
                <a:cubicBezTo>
                  <a:pt x="205" y="496"/>
                  <a:pt x="205" y="488"/>
                  <a:pt x="205" y="486"/>
                </a:cubicBezTo>
                <a:cubicBezTo>
                  <a:pt x="205" y="484"/>
                  <a:pt x="205" y="476"/>
                  <a:pt x="205" y="474"/>
                </a:cubicBezTo>
                <a:cubicBezTo>
                  <a:pt x="205" y="472"/>
                  <a:pt x="204" y="462"/>
                  <a:pt x="204" y="460"/>
                </a:cubicBezTo>
                <a:cubicBezTo>
                  <a:pt x="204" y="457"/>
                  <a:pt x="203" y="447"/>
                  <a:pt x="203" y="445"/>
                </a:cubicBezTo>
                <a:cubicBezTo>
                  <a:pt x="203" y="443"/>
                  <a:pt x="202" y="433"/>
                  <a:pt x="202" y="431"/>
                </a:cubicBezTo>
                <a:cubicBezTo>
                  <a:pt x="202" y="430"/>
                  <a:pt x="202" y="426"/>
                  <a:pt x="201" y="425"/>
                </a:cubicBezTo>
                <a:cubicBezTo>
                  <a:pt x="201" y="423"/>
                  <a:pt x="200" y="419"/>
                  <a:pt x="200" y="419"/>
                </a:cubicBezTo>
                <a:cubicBezTo>
                  <a:pt x="200" y="418"/>
                  <a:pt x="201" y="415"/>
                  <a:pt x="202" y="415"/>
                </a:cubicBezTo>
                <a:cubicBezTo>
                  <a:pt x="202" y="414"/>
                  <a:pt x="202" y="414"/>
                  <a:pt x="203" y="414"/>
                </a:cubicBezTo>
                <a:cubicBezTo>
                  <a:pt x="204" y="414"/>
                  <a:pt x="204" y="414"/>
                  <a:pt x="205" y="413"/>
                </a:cubicBezTo>
                <a:cubicBezTo>
                  <a:pt x="206" y="412"/>
                  <a:pt x="207" y="410"/>
                  <a:pt x="208" y="409"/>
                </a:cubicBezTo>
                <a:cubicBezTo>
                  <a:pt x="209" y="407"/>
                  <a:pt x="209" y="407"/>
                  <a:pt x="209" y="407"/>
                </a:cubicBezTo>
                <a:cubicBezTo>
                  <a:pt x="210" y="406"/>
                  <a:pt x="212" y="404"/>
                  <a:pt x="214" y="403"/>
                </a:cubicBezTo>
                <a:cubicBezTo>
                  <a:pt x="216" y="401"/>
                  <a:pt x="217" y="400"/>
                  <a:pt x="218" y="397"/>
                </a:cubicBezTo>
                <a:cubicBezTo>
                  <a:pt x="219" y="395"/>
                  <a:pt x="219" y="395"/>
                  <a:pt x="221" y="394"/>
                </a:cubicBezTo>
                <a:cubicBezTo>
                  <a:pt x="222" y="393"/>
                  <a:pt x="224" y="391"/>
                  <a:pt x="225" y="390"/>
                </a:cubicBezTo>
                <a:cubicBezTo>
                  <a:pt x="227" y="389"/>
                  <a:pt x="228" y="387"/>
                  <a:pt x="228" y="387"/>
                </a:cubicBezTo>
                <a:cubicBezTo>
                  <a:pt x="228" y="387"/>
                  <a:pt x="228" y="387"/>
                  <a:pt x="228" y="387"/>
                </a:cubicBezTo>
                <a:cubicBezTo>
                  <a:pt x="229" y="386"/>
                  <a:pt x="230" y="383"/>
                  <a:pt x="230" y="382"/>
                </a:cubicBezTo>
                <a:cubicBezTo>
                  <a:pt x="231" y="381"/>
                  <a:pt x="230" y="380"/>
                  <a:pt x="231" y="379"/>
                </a:cubicBezTo>
                <a:cubicBezTo>
                  <a:pt x="232" y="378"/>
                  <a:pt x="233" y="376"/>
                  <a:pt x="233" y="375"/>
                </a:cubicBezTo>
                <a:cubicBezTo>
                  <a:pt x="234" y="374"/>
                  <a:pt x="233" y="374"/>
                  <a:pt x="232" y="375"/>
                </a:cubicBezTo>
                <a:cubicBezTo>
                  <a:pt x="232" y="375"/>
                  <a:pt x="232" y="375"/>
                  <a:pt x="232" y="375"/>
                </a:cubicBezTo>
                <a:cubicBezTo>
                  <a:pt x="232" y="374"/>
                  <a:pt x="232" y="374"/>
                  <a:pt x="232" y="373"/>
                </a:cubicBezTo>
                <a:cubicBezTo>
                  <a:pt x="233" y="372"/>
                  <a:pt x="233" y="368"/>
                  <a:pt x="233" y="367"/>
                </a:cubicBezTo>
                <a:cubicBezTo>
                  <a:pt x="233" y="367"/>
                  <a:pt x="234" y="364"/>
                  <a:pt x="235" y="362"/>
                </a:cubicBezTo>
                <a:cubicBezTo>
                  <a:pt x="236" y="361"/>
                  <a:pt x="236" y="359"/>
                  <a:pt x="237" y="357"/>
                </a:cubicBezTo>
                <a:cubicBezTo>
                  <a:pt x="239" y="352"/>
                  <a:pt x="239" y="349"/>
                  <a:pt x="240" y="347"/>
                </a:cubicBezTo>
                <a:cubicBezTo>
                  <a:pt x="240" y="344"/>
                  <a:pt x="239" y="340"/>
                  <a:pt x="239" y="337"/>
                </a:cubicBezTo>
                <a:cubicBezTo>
                  <a:pt x="238" y="333"/>
                  <a:pt x="240" y="330"/>
                  <a:pt x="241" y="328"/>
                </a:cubicBezTo>
                <a:cubicBezTo>
                  <a:pt x="244" y="325"/>
                  <a:pt x="245" y="323"/>
                  <a:pt x="246" y="320"/>
                </a:cubicBezTo>
                <a:cubicBezTo>
                  <a:pt x="248" y="317"/>
                  <a:pt x="249" y="314"/>
                  <a:pt x="250" y="312"/>
                </a:cubicBezTo>
                <a:cubicBezTo>
                  <a:pt x="250" y="310"/>
                  <a:pt x="251" y="307"/>
                  <a:pt x="252" y="303"/>
                </a:cubicBezTo>
                <a:cubicBezTo>
                  <a:pt x="254" y="298"/>
                  <a:pt x="256" y="289"/>
                  <a:pt x="257" y="285"/>
                </a:cubicBezTo>
                <a:cubicBezTo>
                  <a:pt x="258" y="281"/>
                  <a:pt x="258" y="278"/>
                  <a:pt x="258" y="276"/>
                </a:cubicBezTo>
                <a:close/>
                <a:moveTo>
                  <a:pt x="151" y="706"/>
                </a:moveTo>
                <a:cubicBezTo>
                  <a:pt x="150" y="705"/>
                  <a:pt x="150" y="704"/>
                  <a:pt x="150" y="703"/>
                </a:cubicBezTo>
                <a:cubicBezTo>
                  <a:pt x="150" y="702"/>
                  <a:pt x="150" y="699"/>
                  <a:pt x="150" y="695"/>
                </a:cubicBezTo>
                <a:cubicBezTo>
                  <a:pt x="150" y="692"/>
                  <a:pt x="150" y="682"/>
                  <a:pt x="150" y="679"/>
                </a:cubicBezTo>
                <a:cubicBezTo>
                  <a:pt x="150" y="677"/>
                  <a:pt x="150" y="667"/>
                  <a:pt x="150" y="663"/>
                </a:cubicBezTo>
                <a:cubicBezTo>
                  <a:pt x="150" y="658"/>
                  <a:pt x="148" y="646"/>
                  <a:pt x="148" y="643"/>
                </a:cubicBezTo>
                <a:cubicBezTo>
                  <a:pt x="147" y="641"/>
                  <a:pt x="147" y="632"/>
                  <a:pt x="146" y="630"/>
                </a:cubicBezTo>
                <a:cubicBezTo>
                  <a:pt x="146" y="628"/>
                  <a:pt x="145" y="623"/>
                  <a:pt x="144" y="622"/>
                </a:cubicBezTo>
                <a:cubicBezTo>
                  <a:pt x="144" y="620"/>
                  <a:pt x="142" y="610"/>
                  <a:pt x="141" y="608"/>
                </a:cubicBezTo>
                <a:cubicBezTo>
                  <a:pt x="141" y="607"/>
                  <a:pt x="140" y="606"/>
                  <a:pt x="140" y="605"/>
                </a:cubicBezTo>
                <a:cubicBezTo>
                  <a:pt x="141" y="604"/>
                  <a:pt x="141" y="602"/>
                  <a:pt x="141" y="600"/>
                </a:cubicBezTo>
                <a:cubicBezTo>
                  <a:pt x="141" y="597"/>
                  <a:pt x="141" y="588"/>
                  <a:pt x="141" y="587"/>
                </a:cubicBezTo>
                <a:cubicBezTo>
                  <a:pt x="142" y="586"/>
                  <a:pt x="142" y="587"/>
                  <a:pt x="142" y="587"/>
                </a:cubicBezTo>
                <a:cubicBezTo>
                  <a:pt x="143" y="588"/>
                  <a:pt x="143" y="589"/>
                  <a:pt x="144" y="592"/>
                </a:cubicBezTo>
                <a:cubicBezTo>
                  <a:pt x="145" y="595"/>
                  <a:pt x="145" y="595"/>
                  <a:pt x="145" y="596"/>
                </a:cubicBezTo>
                <a:cubicBezTo>
                  <a:pt x="145" y="596"/>
                  <a:pt x="145" y="597"/>
                  <a:pt x="145" y="598"/>
                </a:cubicBezTo>
                <a:cubicBezTo>
                  <a:pt x="145" y="598"/>
                  <a:pt x="146" y="601"/>
                  <a:pt x="146" y="604"/>
                </a:cubicBezTo>
                <a:cubicBezTo>
                  <a:pt x="146" y="606"/>
                  <a:pt x="148" y="611"/>
                  <a:pt x="149" y="615"/>
                </a:cubicBezTo>
                <a:cubicBezTo>
                  <a:pt x="150" y="618"/>
                  <a:pt x="150" y="619"/>
                  <a:pt x="150" y="621"/>
                </a:cubicBezTo>
                <a:cubicBezTo>
                  <a:pt x="150" y="623"/>
                  <a:pt x="150" y="629"/>
                  <a:pt x="150" y="634"/>
                </a:cubicBezTo>
                <a:cubicBezTo>
                  <a:pt x="150" y="638"/>
                  <a:pt x="151" y="644"/>
                  <a:pt x="152" y="647"/>
                </a:cubicBezTo>
                <a:cubicBezTo>
                  <a:pt x="153" y="650"/>
                  <a:pt x="155" y="659"/>
                  <a:pt x="155" y="661"/>
                </a:cubicBezTo>
                <a:cubicBezTo>
                  <a:pt x="156" y="663"/>
                  <a:pt x="156" y="664"/>
                  <a:pt x="156" y="666"/>
                </a:cubicBezTo>
                <a:cubicBezTo>
                  <a:pt x="156" y="668"/>
                  <a:pt x="157" y="677"/>
                  <a:pt x="157" y="681"/>
                </a:cubicBezTo>
                <a:cubicBezTo>
                  <a:pt x="157" y="685"/>
                  <a:pt x="158" y="699"/>
                  <a:pt x="158" y="701"/>
                </a:cubicBezTo>
                <a:cubicBezTo>
                  <a:pt x="158" y="702"/>
                  <a:pt x="159" y="711"/>
                  <a:pt x="159" y="713"/>
                </a:cubicBezTo>
                <a:cubicBezTo>
                  <a:pt x="159" y="715"/>
                  <a:pt x="159" y="721"/>
                  <a:pt x="159" y="722"/>
                </a:cubicBezTo>
                <a:cubicBezTo>
                  <a:pt x="159" y="723"/>
                  <a:pt x="159" y="723"/>
                  <a:pt x="159" y="722"/>
                </a:cubicBezTo>
                <a:cubicBezTo>
                  <a:pt x="159" y="722"/>
                  <a:pt x="158" y="720"/>
                  <a:pt x="157" y="719"/>
                </a:cubicBezTo>
                <a:cubicBezTo>
                  <a:pt x="157" y="718"/>
                  <a:pt x="156" y="716"/>
                  <a:pt x="156" y="715"/>
                </a:cubicBezTo>
                <a:cubicBezTo>
                  <a:pt x="155" y="715"/>
                  <a:pt x="151" y="707"/>
                  <a:pt x="151" y="706"/>
                </a:cubicBezTo>
                <a:close/>
                <a:moveTo>
                  <a:pt x="159" y="746"/>
                </a:moveTo>
                <a:cubicBezTo>
                  <a:pt x="159" y="746"/>
                  <a:pt x="157" y="745"/>
                  <a:pt x="157" y="744"/>
                </a:cubicBezTo>
                <a:cubicBezTo>
                  <a:pt x="156" y="744"/>
                  <a:pt x="156" y="743"/>
                  <a:pt x="156" y="742"/>
                </a:cubicBezTo>
                <a:cubicBezTo>
                  <a:pt x="156" y="741"/>
                  <a:pt x="157" y="741"/>
                  <a:pt x="157" y="740"/>
                </a:cubicBezTo>
                <a:cubicBezTo>
                  <a:pt x="158" y="739"/>
                  <a:pt x="158" y="737"/>
                  <a:pt x="159" y="736"/>
                </a:cubicBezTo>
                <a:cubicBezTo>
                  <a:pt x="159" y="734"/>
                  <a:pt x="159" y="734"/>
                  <a:pt x="159" y="735"/>
                </a:cubicBezTo>
                <a:cubicBezTo>
                  <a:pt x="159" y="737"/>
                  <a:pt x="160" y="741"/>
                  <a:pt x="160" y="742"/>
                </a:cubicBezTo>
                <a:cubicBezTo>
                  <a:pt x="160" y="743"/>
                  <a:pt x="160" y="745"/>
                  <a:pt x="160" y="746"/>
                </a:cubicBezTo>
                <a:cubicBezTo>
                  <a:pt x="160" y="747"/>
                  <a:pt x="160" y="747"/>
                  <a:pt x="159" y="746"/>
                </a:cubicBezTo>
                <a:close/>
                <a:moveTo>
                  <a:pt x="172" y="788"/>
                </a:moveTo>
                <a:cubicBezTo>
                  <a:pt x="172" y="788"/>
                  <a:pt x="172" y="789"/>
                  <a:pt x="172" y="790"/>
                </a:cubicBezTo>
                <a:cubicBezTo>
                  <a:pt x="172" y="791"/>
                  <a:pt x="171" y="796"/>
                  <a:pt x="171" y="798"/>
                </a:cubicBezTo>
                <a:cubicBezTo>
                  <a:pt x="170" y="801"/>
                  <a:pt x="170" y="799"/>
                  <a:pt x="170" y="800"/>
                </a:cubicBezTo>
                <a:cubicBezTo>
                  <a:pt x="170" y="800"/>
                  <a:pt x="170" y="800"/>
                  <a:pt x="170" y="798"/>
                </a:cubicBezTo>
                <a:cubicBezTo>
                  <a:pt x="169" y="795"/>
                  <a:pt x="169" y="791"/>
                  <a:pt x="169" y="790"/>
                </a:cubicBezTo>
                <a:cubicBezTo>
                  <a:pt x="169" y="788"/>
                  <a:pt x="168" y="788"/>
                  <a:pt x="168" y="788"/>
                </a:cubicBezTo>
                <a:cubicBezTo>
                  <a:pt x="167" y="788"/>
                  <a:pt x="167" y="787"/>
                  <a:pt x="167" y="787"/>
                </a:cubicBezTo>
                <a:cubicBezTo>
                  <a:pt x="167" y="787"/>
                  <a:pt x="166" y="787"/>
                  <a:pt x="166" y="787"/>
                </a:cubicBezTo>
                <a:cubicBezTo>
                  <a:pt x="166" y="787"/>
                  <a:pt x="166" y="785"/>
                  <a:pt x="167" y="784"/>
                </a:cubicBezTo>
                <a:cubicBezTo>
                  <a:pt x="167" y="783"/>
                  <a:pt x="167" y="783"/>
                  <a:pt x="167" y="783"/>
                </a:cubicBezTo>
                <a:cubicBezTo>
                  <a:pt x="168" y="783"/>
                  <a:pt x="168" y="783"/>
                  <a:pt x="168" y="783"/>
                </a:cubicBezTo>
                <a:cubicBezTo>
                  <a:pt x="169" y="783"/>
                  <a:pt x="168" y="782"/>
                  <a:pt x="169" y="783"/>
                </a:cubicBezTo>
                <a:cubicBezTo>
                  <a:pt x="170" y="784"/>
                  <a:pt x="171" y="786"/>
                  <a:pt x="172" y="787"/>
                </a:cubicBezTo>
                <a:cubicBezTo>
                  <a:pt x="173" y="787"/>
                  <a:pt x="173" y="788"/>
                  <a:pt x="172" y="788"/>
                </a:cubicBez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The Missing Piece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DBB977-1F4B-4463-BDDC-C39740B9B123}"/>
              </a:ext>
            </a:extLst>
          </p:cNvPr>
          <p:cNvGrpSpPr/>
          <p:nvPr/>
        </p:nvGrpSpPr>
        <p:grpSpPr>
          <a:xfrm>
            <a:off x="7091101" y="3303048"/>
            <a:ext cx="3005298" cy="1683516"/>
            <a:chOff x="7091101" y="3303048"/>
            <a:chExt cx="3005298" cy="1683516"/>
          </a:xfrm>
        </p:grpSpPr>
        <p:sp>
          <p:nvSpPr>
            <p:cNvPr id="12" name="TextBox 11"/>
            <p:cNvSpPr txBox="1"/>
            <p:nvPr/>
          </p:nvSpPr>
          <p:spPr>
            <a:xfrm>
              <a:off x="7402602" y="4524899"/>
              <a:ext cx="2230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missing piece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A254EA-F578-49F4-80B9-B488E1420A3D}"/>
                </a:ext>
              </a:extLst>
            </p:cNvPr>
            <p:cNvSpPr txBox="1"/>
            <p:nvPr/>
          </p:nvSpPr>
          <p:spPr>
            <a:xfrm>
              <a:off x="7091101" y="3303048"/>
              <a:ext cx="300529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 own text and more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074504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B0B35887-C8AA-47FE-8D20-A7E6D79A088C}"/>
              </a:ext>
            </a:extLst>
          </p:cNvPr>
          <p:cNvSpPr/>
          <p:nvPr/>
        </p:nvSpPr>
        <p:spPr>
          <a:xfrm>
            <a:off x="0" y="5228357"/>
            <a:ext cx="12192000" cy="164346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4762500" y="2209800"/>
            <a:ext cx="3800390" cy="3810000"/>
            <a:chOff x="685800" y="1752600"/>
            <a:chExt cx="3810000" cy="3819634"/>
          </a:xfrm>
          <a:effectLst>
            <a:outerShdw blurRad="774700" dir="13500000" sy="23000" kx="1200000" algn="br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grpSpPr>
        <p:grpSp>
          <p:nvGrpSpPr>
            <p:cNvPr id="4" name="Group 10"/>
            <p:cNvGrpSpPr/>
            <p:nvPr/>
          </p:nvGrpSpPr>
          <p:grpSpPr>
            <a:xfrm>
              <a:off x="685800" y="1752600"/>
              <a:ext cx="3810000" cy="3819634"/>
              <a:chOff x="2133600" y="1981200"/>
              <a:chExt cx="3810000" cy="3819634"/>
            </a:xfrm>
            <a:solidFill>
              <a:schemeClr val="accent3">
                <a:lumMod val="75000"/>
              </a:schemeClr>
            </a:solidFill>
            <a:effectLst>
              <a:outerShdw blurRad="4191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perspectiveContrastingRightFacing"/>
              <a:lightRig rig="threePt" dir="t">
                <a:rot lat="0" lon="0" rev="3600000"/>
              </a:lightRig>
            </a:scene3d>
          </p:grpSpPr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2133600" y="1981200"/>
                <a:ext cx="2247900" cy="1905000"/>
              </a:xfrm>
              <a:custGeom>
                <a:avLst/>
                <a:gdLst/>
                <a:ahLst/>
                <a:cxnLst>
                  <a:cxn ang="0">
                    <a:pos x="1328" y="536"/>
                  </a:cxn>
                  <a:cxn ang="0">
                    <a:pos x="1240" y="478"/>
                  </a:cxn>
                  <a:cxn ang="0">
                    <a:pos x="1240" y="518"/>
                  </a:cxn>
                  <a:cxn ang="0">
                    <a:pos x="1200" y="518"/>
                  </a:cxn>
                  <a:cxn ang="0">
                    <a:pos x="1200" y="0"/>
                  </a:cxn>
                  <a:cxn ang="0">
                    <a:pos x="1200" y="0"/>
                  </a:cxn>
                  <a:cxn ang="0">
                    <a:pos x="1138" y="2"/>
                  </a:cxn>
                  <a:cxn ang="0">
                    <a:pos x="1078" y="6"/>
                  </a:cxn>
                  <a:cxn ang="0">
                    <a:pos x="1018" y="14"/>
                  </a:cxn>
                  <a:cxn ang="0">
                    <a:pos x="958" y="24"/>
                  </a:cxn>
                  <a:cxn ang="0">
                    <a:pos x="900" y="38"/>
                  </a:cxn>
                  <a:cxn ang="0">
                    <a:pos x="844" y="54"/>
                  </a:cxn>
                  <a:cxn ang="0">
                    <a:pos x="788" y="72"/>
                  </a:cxn>
                  <a:cxn ang="0">
                    <a:pos x="732" y="94"/>
                  </a:cxn>
                  <a:cxn ang="0">
                    <a:pos x="680" y="118"/>
                  </a:cxn>
                  <a:cxn ang="0">
                    <a:pos x="628" y="144"/>
                  </a:cxn>
                  <a:cxn ang="0">
                    <a:pos x="578" y="174"/>
                  </a:cxn>
                  <a:cxn ang="0">
                    <a:pos x="530" y="204"/>
                  </a:cxn>
                  <a:cxn ang="0">
                    <a:pos x="482" y="238"/>
                  </a:cxn>
                  <a:cxn ang="0">
                    <a:pos x="436" y="274"/>
                  </a:cxn>
                  <a:cxn ang="0">
                    <a:pos x="394" y="312"/>
                  </a:cxn>
                  <a:cxn ang="0">
                    <a:pos x="352" y="352"/>
                  </a:cxn>
                  <a:cxn ang="0">
                    <a:pos x="312" y="394"/>
                  </a:cxn>
                  <a:cxn ang="0">
                    <a:pos x="274" y="436"/>
                  </a:cxn>
                  <a:cxn ang="0">
                    <a:pos x="238" y="482"/>
                  </a:cxn>
                  <a:cxn ang="0">
                    <a:pos x="204" y="530"/>
                  </a:cxn>
                  <a:cxn ang="0">
                    <a:pos x="174" y="578"/>
                  </a:cxn>
                  <a:cxn ang="0">
                    <a:pos x="144" y="628"/>
                  </a:cxn>
                  <a:cxn ang="0">
                    <a:pos x="118" y="680"/>
                  </a:cxn>
                  <a:cxn ang="0">
                    <a:pos x="94" y="732"/>
                  </a:cxn>
                  <a:cxn ang="0">
                    <a:pos x="72" y="788"/>
                  </a:cxn>
                  <a:cxn ang="0">
                    <a:pos x="54" y="844"/>
                  </a:cxn>
                  <a:cxn ang="0">
                    <a:pos x="38" y="900"/>
                  </a:cxn>
                  <a:cxn ang="0">
                    <a:pos x="24" y="958"/>
                  </a:cxn>
                  <a:cxn ang="0">
                    <a:pos x="14" y="1018"/>
                  </a:cxn>
                  <a:cxn ang="0">
                    <a:pos x="6" y="1078"/>
                  </a:cxn>
                  <a:cxn ang="0">
                    <a:pos x="2" y="1138"/>
                  </a:cxn>
                  <a:cxn ang="0">
                    <a:pos x="0" y="1200"/>
                  </a:cxn>
                  <a:cxn ang="0">
                    <a:pos x="528" y="1200"/>
                  </a:cxn>
                  <a:cxn ang="0">
                    <a:pos x="528" y="1170"/>
                  </a:cxn>
                  <a:cxn ang="0">
                    <a:pos x="488" y="1170"/>
                  </a:cxn>
                  <a:cxn ang="0">
                    <a:pos x="602" y="992"/>
                  </a:cxn>
                  <a:cxn ang="0">
                    <a:pos x="714" y="1170"/>
                  </a:cxn>
                  <a:cxn ang="0">
                    <a:pos x="670" y="1170"/>
                  </a:cxn>
                  <a:cxn ang="0">
                    <a:pos x="670" y="1200"/>
                  </a:cxn>
                  <a:cxn ang="0">
                    <a:pos x="1200" y="1200"/>
                  </a:cxn>
                  <a:cxn ang="0">
                    <a:pos x="1200" y="660"/>
                  </a:cxn>
                  <a:cxn ang="0">
                    <a:pos x="1240" y="660"/>
                  </a:cxn>
                  <a:cxn ang="0">
                    <a:pos x="1240" y="704"/>
                  </a:cxn>
                  <a:cxn ang="0">
                    <a:pos x="1416" y="592"/>
                  </a:cxn>
                  <a:cxn ang="0">
                    <a:pos x="1328" y="536"/>
                  </a:cxn>
                </a:cxnLst>
                <a:rect l="0" t="0" r="r" b="b"/>
                <a:pathLst>
                  <a:path w="1416" h="1200">
                    <a:moveTo>
                      <a:pt x="1328" y="536"/>
                    </a:moveTo>
                    <a:lnTo>
                      <a:pt x="1240" y="478"/>
                    </a:lnTo>
                    <a:lnTo>
                      <a:pt x="1240" y="518"/>
                    </a:lnTo>
                    <a:lnTo>
                      <a:pt x="1200" y="518"/>
                    </a:lnTo>
                    <a:lnTo>
                      <a:pt x="1200" y="0"/>
                    </a:lnTo>
                    <a:lnTo>
                      <a:pt x="1200" y="0"/>
                    </a:lnTo>
                    <a:lnTo>
                      <a:pt x="1138" y="2"/>
                    </a:lnTo>
                    <a:lnTo>
                      <a:pt x="1078" y="6"/>
                    </a:lnTo>
                    <a:lnTo>
                      <a:pt x="1018" y="14"/>
                    </a:lnTo>
                    <a:lnTo>
                      <a:pt x="958" y="24"/>
                    </a:lnTo>
                    <a:lnTo>
                      <a:pt x="900" y="38"/>
                    </a:lnTo>
                    <a:lnTo>
                      <a:pt x="844" y="54"/>
                    </a:lnTo>
                    <a:lnTo>
                      <a:pt x="788" y="72"/>
                    </a:lnTo>
                    <a:lnTo>
                      <a:pt x="732" y="94"/>
                    </a:lnTo>
                    <a:lnTo>
                      <a:pt x="680" y="118"/>
                    </a:lnTo>
                    <a:lnTo>
                      <a:pt x="628" y="144"/>
                    </a:lnTo>
                    <a:lnTo>
                      <a:pt x="578" y="174"/>
                    </a:lnTo>
                    <a:lnTo>
                      <a:pt x="530" y="204"/>
                    </a:lnTo>
                    <a:lnTo>
                      <a:pt x="482" y="238"/>
                    </a:lnTo>
                    <a:lnTo>
                      <a:pt x="436" y="274"/>
                    </a:lnTo>
                    <a:lnTo>
                      <a:pt x="394" y="312"/>
                    </a:lnTo>
                    <a:lnTo>
                      <a:pt x="352" y="352"/>
                    </a:lnTo>
                    <a:lnTo>
                      <a:pt x="312" y="394"/>
                    </a:lnTo>
                    <a:lnTo>
                      <a:pt x="274" y="436"/>
                    </a:lnTo>
                    <a:lnTo>
                      <a:pt x="238" y="482"/>
                    </a:lnTo>
                    <a:lnTo>
                      <a:pt x="204" y="530"/>
                    </a:lnTo>
                    <a:lnTo>
                      <a:pt x="174" y="578"/>
                    </a:lnTo>
                    <a:lnTo>
                      <a:pt x="144" y="628"/>
                    </a:lnTo>
                    <a:lnTo>
                      <a:pt x="118" y="680"/>
                    </a:lnTo>
                    <a:lnTo>
                      <a:pt x="94" y="732"/>
                    </a:lnTo>
                    <a:lnTo>
                      <a:pt x="72" y="788"/>
                    </a:lnTo>
                    <a:lnTo>
                      <a:pt x="54" y="844"/>
                    </a:lnTo>
                    <a:lnTo>
                      <a:pt x="38" y="900"/>
                    </a:lnTo>
                    <a:lnTo>
                      <a:pt x="24" y="958"/>
                    </a:lnTo>
                    <a:lnTo>
                      <a:pt x="14" y="1018"/>
                    </a:lnTo>
                    <a:lnTo>
                      <a:pt x="6" y="1078"/>
                    </a:lnTo>
                    <a:lnTo>
                      <a:pt x="2" y="1138"/>
                    </a:lnTo>
                    <a:lnTo>
                      <a:pt x="0" y="1200"/>
                    </a:lnTo>
                    <a:lnTo>
                      <a:pt x="528" y="1200"/>
                    </a:lnTo>
                    <a:lnTo>
                      <a:pt x="528" y="1170"/>
                    </a:lnTo>
                    <a:lnTo>
                      <a:pt x="488" y="1170"/>
                    </a:lnTo>
                    <a:lnTo>
                      <a:pt x="602" y="992"/>
                    </a:lnTo>
                    <a:lnTo>
                      <a:pt x="714" y="1170"/>
                    </a:lnTo>
                    <a:lnTo>
                      <a:pt x="670" y="1170"/>
                    </a:lnTo>
                    <a:lnTo>
                      <a:pt x="670" y="1200"/>
                    </a:lnTo>
                    <a:lnTo>
                      <a:pt x="1200" y="1200"/>
                    </a:lnTo>
                    <a:lnTo>
                      <a:pt x="1200" y="660"/>
                    </a:lnTo>
                    <a:lnTo>
                      <a:pt x="1240" y="660"/>
                    </a:lnTo>
                    <a:lnTo>
                      <a:pt x="1240" y="704"/>
                    </a:lnTo>
                    <a:lnTo>
                      <a:pt x="1416" y="592"/>
                    </a:lnTo>
                    <a:lnTo>
                      <a:pt x="1328" y="536"/>
                    </a:lnTo>
                    <a:close/>
                  </a:path>
                </a:pathLst>
              </a:custGeom>
              <a:grpFill/>
              <a:ln w="8">
                <a:solidFill>
                  <a:schemeClr val="accent3">
                    <a:lumMod val="50000"/>
                  </a:schemeClr>
                </a:solidFill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4038600" y="1981200"/>
                <a:ext cx="1905000" cy="2232025"/>
              </a:xfrm>
              <a:custGeom>
                <a:avLst/>
                <a:gdLst/>
                <a:ahLst/>
                <a:cxnLst>
                  <a:cxn ang="0">
                    <a:pos x="668" y="1200"/>
                  </a:cxn>
                  <a:cxn ang="0">
                    <a:pos x="1200" y="1200"/>
                  </a:cxn>
                  <a:cxn ang="0">
                    <a:pos x="1200" y="1200"/>
                  </a:cxn>
                  <a:cxn ang="0">
                    <a:pos x="1198" y="1138"/>
                  </a:cxn>
                  <a:cxn ang="0">
                    <a:pos x="1194" y="1078"/>
                  </a:cxn>
                  <a:cxn ang="0">
                    <a:pos x="1186" y="1018"/>
                  </a:cxn>
                  <a:cxn ang="0">
                    <a:pos x="1176" y="958"/>
                  </a:cxn>
                  <a:cxn ang="0">
                    <a:pos x="1162" y="900"/>
                  </a:cxn>
                  <a:cxn ang="0">
                    <a:pos x="1146" y="844"/>
                  </a:cxn>
                  <a:cxn ang="0">
                    <a:pos x="1128" y="788"/>
                  </a:cxn>
                  <a:cxn ang="0">
                    <a:pos x="1106" y="732"/>
                  </a:cxn>
                  <a:cxn ang="0">
                    <a:pos x="1082" y="680"/>
                  </a:cxn>
                  <a:cxn ang="0">
                    <a:pos x="1056" y="628"/>
                  </a:cxn>
                  <a:cxn ang="0">
                    <a:pos x="1026" y="578"/>
                  </a:cxn>
                  <a:cxn ang="0">
                    <a:pos x="996" y="530"/>
                  </a:cxn>
                  <a:cxn ang="0">
                    <a:pos x="962" y="482"/>
                  </a:cxn>
                  <a:cxn ang="0">
                    <a:pos x="926" y="436"/>
                  </a:cxn>
                  <a:cxn ang="0">
                    <a:pos x="888" y="394"/>
                  </a:cxn>
                  <a:cxn ang="0">
                    <a:pos x="848" y="352"/>
                  </a:cxn>
                  <a:cxn ang="0">
                    <a:pos x="806" y="312"/>
                  </a:cxn>
                  <a:cxn ang="0">
                    <a:pos x="764" y="274"/>
                  </a:cxn>
                  <a:cxn ang="0">
                    <a:pos x="718" y="238"/>
                  </a:cxn>
                  <a:cxn ang="0">
                    <a:pos x="670" y="204"/>
                  </a:cxn>
                  <a:cxn ang="0">
                    <a:pos x="622" y="174"/>
                  </a:cxn>
                  <a:cxn ang="0">
                    <a:pos x="572" y="144"/>
                  </a:cxn>
                  <a:cxn ang="0">
                    <a:pos x="520" y="118"/>
                  </a:cxn>
                  <a:cxn ang="0">
                    <a:pos x="468" y="94"/>
                  </a:cxn>
                  <a:cxn ang="0">
                    <a:pos x="412" y="72"/>
                  </a:cxn>
                  <a:cxn ang="0">
                    <a:pos x="356" y="54"/>
                  </a:cxn>
                  <a:cxn ang="0">
                    <a:pos x="300" y="38"/>
                  </a:cxn>
                  <a:cxn ang="0">
                    <a:pos x="242" y="24"/>
                  </a:cxn>
                  <a:cxn ang="0">
                    <a:pos x="182" y="14"/>
                  </a:cxn>
                  <a:cxn ang="0">
                    <a:pos x="122" y="6"/>
                  </a:cxn>
                  <a:cxn ang="0">
                    <a:pos x="62" y="2"/>
                  </a:cxn>
                  <a:cxn ang="0">
                    <a:pos x="0" y="0"/>
                  </a:cxn>
                  <a:cxn ang="0">
                    <a:pos x="0" y="518"/>
                  </a:cxn>
                  <a:cxn ang="0">
                    <a:pos x="40" y="518"/>
                  </a:cxn>
                  <a:cxn ang="0">
                    <a:pos x="40" y="478"/>
                  </a:cxn>
                  <a:cxn ang="0">
                    <a:pos x="128" y="536"/>
                  </a:cxn>
                  <a:cxn ang="0">
                    <a:pos x="216" y="592"/>
                  </a:cxn>
                  <a:cxn ang="0">
                    <a:pos x="40" y="704"/>
                  </a:cxn>
                  <a:cxn ang="0">
                    <a:pos x="40" y="660"/>
                  </a:cxn>
                  <a:cxn ang="0">
                    <a:pos x="0" y="660"/>
                  </a:cxn>
                  <a:cxn ang="0">
                    <a:pos x="0" y="1200"/>
                  </a:cxn>
                  <a:cxn ang="0">
                    <a:pos x="526" y="1200"/>
                  </a:cxn>
                  <a:cxn ang="0">
                    <a:pos x="526" y="1228"/>
                  </a:cxn>
                  <a:cxn ang="0">
                    <a:pos x="486" y="1228"/>
                  </a:cxn>
                  <a:cxn ang="0">
                    <a:pos x="600" y="1406"/>
                  </a:cxn>
                  <a:cxn ang="0">
                    <a:pos x="712" y="1228"/>
                  </a:cxn>
                  <a:cxn ang="0">
                    <a:pos x="668" y="1228"/>
                  </a:cxn>
                  <a:cxn ang="0">
                    <a:pos x="668" y="1200"/>
                  </a:cxn>
                </a:cxnLst>
                <a:rect l="0" t="0" r="r" b="b"/>
                <a:pathLst>
                  <a:path w="1200" h="1406">
                    <a:moveTo>
                      <a:pt x="668" y="1200"/>
                    </a:moveTo>
                    <a:lnTo>
                      <a:pt x="1200" y="1200"/>
                    </a:lnTo>
                    <a:lnTo>
                      <a:pt x="1200" y="1200"/>
                    </a:lnTo>
                    <a:lnTo>
                      <a:pt x="1198" y="1138"/>
                    </a:lnTo>
                    <a:lnTo>
                      <a:pt x="1194" y="1078"/>
                    </a:lnTo>
                    <a:lnTo>
                      <a:pt x="1186" y="1018"/>
                    </a:lnTo>
                    <a:lnTo>
                      <a:pt x="1176" y="958"/>
                    </a:lnTo>
                    <a:lnTo>
                      <a:pt x="1162" y="900"/>
                    </a:lnTo>
                    <a:lnTo>
                      <a:pt x="1146" y="844"/>
                    </a:lnTo>
                    <a:lnTo>
                      <a:pt x="1128" y="788"/>
                    </a:lnTo>
                    <a:lnTo>
                      <a:pt x="1106" y="732"/>
                    </a:lnTo>
                    <a:lnTo>
                      <a:pt x="1082" y="680"/>
                    </a:lnTo>
                    <a:lnTo>
                      <a:pt x="1056" y="628"/>
                    </a:lnTo>
                    <a:lnTo>
                      <a:pt x="1026" y="578"/>
                    </a:lnTo>
                    <a:lnTo>
                      <a:pt x="996" y="530"/>
                    </a:lnTo>
                    <a:lnTo>
                      <a:pt x="962" y="482"/>
                    </a:lnTo>
                    <a:lnTo>
                      <a:pt x="926" y="436"/>
                    </a:lnTo>
                    <a:lnTo>
                      <a:pt x="888" y="394"/>
                    </a:lnTo>
                    <a:lnTo>
                      <a:pt x="848" y="352"/>
                    </a:lnTo>
                    <a:lnTo>
                      <a:pt x="806" y="312"/>
                    </a:lnTo>
                    <a:lnTo>
                      <a:pt x="764" y="274"/>
                    </a:lnTo>
                    <a:lnTo>
                      <a:pt x="718" y="238"/>
                    </a:lnTo>
                    <a:lnTo>
                      <a:pt x="670" y="204"/>
                    </a:lnTo>
                    <a:lnTo>
                      <a:pt x="622" y="174"/>
                    </a:lnTo>
                    <a:lnTo>
                      <a:pt x="572" y="144"/>
                    </a:lnTo>
                    <a:lnTo>
                      <a:pt x="520" y="118"/>
                    </a:lnTo>
                    <a:lnTo>
                      <a:pt x="468" y="94"/>
                    </a:lnTo>
                    <a:lnTo>
                      <a:pt x="412" y="72"/>
                    </a:lnTo>
                    <a:lnTo>
                      <a:pt x="356" y="54"/>
                    </a:lnTo>
                    <a:lnTo>
                      <a:pt x="300" y="38"/>
                    </a:lnTo>
                    <a:lnTo>
                      <a:pt x="242" y="24"/>
                    </a:lnTo>
                    <a:lnTo>
                      <a:pt x="182" y="14"/>
                    </a:lnTo>
                    <a:lnTo>
                      <a:pt x="122" y="6"/>
                    </a:lnTo>
                    <a:lnTo>
                      <a:pt x="62" y="2"/>
                    </a:lnTo>
                    <a:lnTo>
                      <a:pt x="0" y="0"/>
                    </a:lnTo>
                    <a:lnTo>
                      <a:pt x="0" y="518"/>
                    </a:lnTo>
                    <a:lnTo>
                      <a:pt x="40" y="518"/>
                    </a:lnTo>
                    <a:lnTo>
                      <a:pt x="40" y="478"/>
                    </a:lnTo>
                    <a:lnTo>
                      <a:pt x="128" y="536"/>
                    </a:lnTo>
                    <a:lnTo>
                      <a:pt x="216" y="592"/>
                    </a:lnTo>
                    <a:lnTo>
                      <a:pt x="40" y="704"/>
                    </a:lnTo>
                    <a:lnTo>
                      <a:pt x="40" y="660"/>
                    </a:lnTo>
                    <a:lnTo>
                      <a:pt x="0" y="660"/>
                    </a:lnTo>
                    <a:lnTo>
                      <a:pt x="0" y="1200"/>
                    </a:lnTo>
                    <a:lnTo>
                      <a:pt x="526" y="1200"/>
                    </a:lnTo>
                    <a:lnTo>
                      <a:pt x="526" y="1228"/>
                    </a:lnTo>
                    <a:lnTo>
                      <a:pt x="486" y="1228"/>
                    </a:lnTo>
                    <a:lnTo>
                      <a:pt x="600" y="1406"/>
                    </a:lnTo>
                    <a:lnTo>
                      <a:pt x="712" y="1228"/>
                    </a:lnTo>
                    <a:lnTo>
                      <a:pt x="668" y="1228"/>
                    </a:lnTo>
                    <a:lnTo>
                      <a:pt x="668" y="120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8">
                <a:solidFill>
                  <a:schemeClr val="accent1">
                    <a:lumMod val="50000"/>
                  </a:schemeClr>
                </a:solidFill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3704898" y="3886200"/>
                <a:ext cx="2238375" cy="1905000"/>
              </a:xfrm>
              <a:custGeom>
                <a:avLst/>
                <a:gdLst/>
                <a:ahLst/>
                <a:cxnLst>
                  <a:cxn ang="0">
                    <a:pos x="878" y="0"/>
                  </a:cxn>
                  <a:cxn ang="0">
                    <a:pos x="878" y="28"/>
                  </a:cxn>
                  <a:cxn ang="0">
                    <a:pos x="922" y="28"/>
                  </a:cxn>
                  <a:cxn ang="0">
                    <a:pos x="810" y="206"/>
                  </a:cxn>
                  <a:cxn ang="0">
                    <a:pos x="696" y="28"/>
                  </a:cxn>
                  <a:cxn ang="0">
                    <a:pos x="736" y="28"/>
                  </a:cxn>
                  <a:cxn ang="0">
                    <a:pos x="736" y="0"/>
                  </a:cxn>
                  <a:cxn ang="0">
                    <a:pos x="210" y="0"/>
                  </a:cxn>
                  <a:cxn ang="0">
                    <a:pos x="210" y="528"/>
                  </a:cxn>
                  <a:cxn ang="0">
                    <a:pos x="178" y="528"/>
                  </a:cxn>
                  <a:cxn ang="0">
                    <a:pos x="178" y="488"/>
                  </a:cxn>
                  <a:cxn ang="0">
                    <a:pos x="0" y="600"/>
                  </a:cxn>
                  <a:cxn ang="0">
                    <a:pos x="178" y="714"/>
                  </a:cxn>
                  <a:cxn ang="0">
                    <a:pos x="178" y="670"/>
                  </a:cxn>
                  <a:cxn ang="0">
                    <a:pos x="210" y="670"/>
                  </a:cxn>
                  <a:cxn ang="0">
                    <a:pos x="210" y="1200"/>
                  </a:cxn>
                  <a:cxn ang="0">
                    <a:pos x="210" y="1200"/>
                  </a:cxn>
                  <a:cxn ang="0">
                    <a:pos x="272" y="1198"/>
                  </a:cxn>
                  <a:cxn ang="0">
                    <a:pos x="332" y="1194"/>
                  </a:cxn>
                  <a:cxn ang="0">
                    <a:pos x="392" y="1186"/>
                  </a:cxn>
                  <a:cxn ang="0">
                    <a:pos x="452" y="1176"/>
                  </a:cxn>
                  <a:cxn ang="0">
                    <a:pos x="510" y="1162"/>
                  </a:cxn>
                  <a:cxn ang="0">
                    <a:pos x="566" y="1146"/>
                  </a:cxn>
                  <a:cxn ang="0">
                    <a:pos x="622" y="1128"/>
                  </a:cxn>
                  <a:cxn ang="0">
                    <a:pos x="678" y="1106"/>
                  </a:cxn>
                  <a:cxn ang="0">
                    <a:pos x="730" y="1082"/>
                  </a:cxn>
                  <a:cxn ang="0">
                    <a:pos x="782" y="1056"/>
                  </a:cxn>
                  <a:cxn ang="0">
                    <a:pos x="832" y="1026"/>
                  </a:cxn>
                  <a:cxn ang="0">
                    <a:pos x="880" y="996"/>
                  </a:cxn>
                  <a:cxn ang="0">
                    <a:pos x="928" y="962"/>
                  </a:cxn>
                  <a:cxn ang="0">
                    <a:pos x="974" y="926"/>
                  </a:cxn>
                  <a:cxn ang="0">
                    <a:pos x="1016" y="888"/>
                  </a:cxn>
                  <a:cxn ang="0">
                    <a:pos x="1058" y="848"/>
                  </a:cxn>
                  <a:cxn ang="0">
                    <a:pos x="1098" y="806"/>
                  </a:cxn>
                  <a:cxn ang="0">
                    <a:pos x="1136" y="764"/>
                  </a:cxn>
                  <a:cxn ang="0">
                    <a:pos x="1172" y="718"/>
                  </a:cxn>
                  <a:cxn ang="0">
                    <a:pos x="1206" y="670"/>
                  </a:cxn>
                  <a:cxn ang="0">
                    <a:pos x="1236" y="622"/>
                  </a:cxn>
                  <a:cxn ang="0">
                    <a:pos x="1266" y="572"/>
                  </a:cxn>
                  <a:cxn ang="0">
                    <a:pos x="1292" y="520"/>
                  </a:cxn>
                  <a:cxn ang="0">
                    <a:pos x="1316" y="468"/>
                  </a:cxn>
                  <a:cxn ang="0">
                    <a:pos x="1338" y="412"/>
                  </a:cxn>
                  <a:cxn ang="0">
                    <a:pos x="1356" y="356"/>
                  </a:cxn>
                  <a:cxn ang="0">
                    <a:pos x="1372" y="300"/>
                  </a:cxn>
                  <a:cxn ang="0">
                    <a:pos x="1386" y="242"/>
                  </a:cxn>
                  <a:cxn ang="0">
                    <a:pos x="1396" y="182"/>
                  </a:cxn>
                  <a:cxn ang="0">
                    <a:pos x="1404" y="122"/>
                  </a:cxn>
                  <a:cxn ang="0">
                    <a:pos x="1408" y="62"/>
                  </a:cxn>
                  <a:cxn ang="0">
                    <a:pos x="1410" y="0"/>
                  </a:cxn>
                  <a:cxn ang="0">
                    <a:pos x="878" y="0"/>
                  </a:cxn>
                </a:cxnLst>
                <a:rect l="0" t="0" r="r" b="b"/>
                <a:pathLst>
                  <a:path w="1410" h="1200">
                    <a:moveTo>
                      <a:pt x="878" y="0"/>
                    </a:moveTo>
                    <a:lnTo>
                      <a:pt x="878" y="28"/>
                    </a:lnTo>
                    <a:lnTo>
                      <a:pt x="922" y="28"/>
                    </a:lnTo>
                    <a:lnTo>
                      <a:pt x="810" y="206"/>
                    </a:lnTo>
                    <a:lnTo>
                      <a:pt x="696" y="28"/>
                    </a:lnTo>
                    <a:lnTo>
                      <a:pt x="736" y="28"/>
                    </a:lnTo>
                    <a:lnTo>
                      <a:pt x="736" y="0"/>
                    </a:lnTo>
                    <a:lnTo>
                      <a:pt x="210" y="0"/>
                    </a:lnTo>
                    <a:lnTo>
                      <a:pt x="210" y="528"/>
                    </a:lnTo>
                    <a:lnTo>
                      <a:pt x="178" y="528"/>
                    </a:lnTo>
                    <a:lnTo>
                      <a:pt x="178" y="488"/>
                    </a:lnTo>
                    <a:lnTo>
                      <a:pt x="0" y="600"/>
                    </a:lnTo>
                    <a:lnTo>
                      <a:pt x="178" y="714"/>
                    </a:lnTo>
                    <a:lnTo>
                      <a:pt x="178" y="670"/>
                    </a:lnTo>
                    <a:lnTo>
                      <a:pt x="210" y="670"/>
                    </a:lnTo>
                    <a:lnTo>
                      <a:pt x="210" y="1200"/>
                    </a:lnTo>
                    <a:lnTo>
                      <a:pt x="210" y="1200"/>
                    </a:lnTo>
                    <a:lnTo>
                      <a:pt x="272" y="1198"/>
                    </a:lnTo>
                    <a:lnTo>
                      <a:pt x="332" y="1194"/>
                    </a:lnTo>
                    <a:lnTo>
                      <a:pt x="392" y="1186"/>
                    </a:lnTo>
                    <a:lnTo>
                      <a:pt x="452" y="1176"/>
                    </a:lnTo>
                    <a:lnTo>
                      <a:pt x="510" y="1162"/>
                    </a:lnTo>
                    <a:lnTo>
                      <a:pt x="566" y="1146"/>
                    </a:lnTo>
                    <a:lnTo>
                      <a:pt x="622" y="1128"/>
                    </a:lnTo>
                    <a:lnTo>
                      <a:pt x="678" y="1106"/>
                    </a:lnTo>
                    <a:lnTo>
                      <a:pt x="730" y="1082"/>
                    </a:lnTo>
                    <a:lnTo>
                      <a:pt x="782" y="1056"/>
                    </a:lnTo>
                    <a:lnTo>
                      <a:pt x="832" y="1026"/>
                    </a:lnTo>
                    <a:lnTo>
                      <a:pt x="880" y="996"/>
                    </a:lnTo>
                    <a:lnTo>
                      <a:pt x="928" y="962"/>
                    </a:lnTo>
                    <a:lnTo>
                      <a:pt x="974" y="926"/>
                    </a:lnTo>
                    <a:lnTo>
                      <a:pt x="1016" y="888"/>
                    </a:lnTo>
                    <a:lnTo>
                      <a:pt x="1058" y="848"/>
                    </a:lnTo>
                    <a:lnTo>
                      <a:pt x="1098" y="806"/>
                    </a:lnTo>
                    <a:lnTo>
                      <a:pt x="1136" y="764"/>
                    </a:lnTo>
                    <a:lnTo>
                      <a:pt x="1172" y="718"/>
                    </a:lnTo>
                    <a:lnTo>
                      <a:pt x="1206" y="670"/>
                    </a:lnTo>
                    <a:lnTo>
                      <a:pt x="1236" y="622"/>
                    </a:lnTo>
                    <a:lnTo>
                      <a:pt x="1266" y="572"/>
                    </a:lnTo>
                    <a:lnTo>
                      <a:pt x="1292" y="520"/>
                    </a:lnTo>
                    <a:lnTo>
                      <a:pt x="1316" y="468"/>
                    </a:lnTo>
                    <a:lnTo>
                      <a:pt x="1338" y="412"/>
                    </a:lnTo>
                    <a:lnTo>
                      <a:pt x="1356" y="356"/>
                    </a:lnTo>
                    <a:lnTo>
                      <a:pt x="1372" y="300"/>
                    </a:lnTo>
                    <a:lnTo>
                      <a:pt x="1386" y="242"/>
                    </a:lnTo>
                    <a:lnTo>
                      <a:pt x="1396" y="182"/>
                    </a:lnTo>
                    <a:lnTo>
                      <a:pt x="1404" y="122"/>
                    </a:lnTo>
                    <a:lnTo>
                      <a:pt x="1408" y="62"/>
                    </a:lnTo>
                    <a:lnTo>
                      <a:pt x="1410" y="0"/>
                    </a:lnTo>
                    <a:lnTo>
                      <a:pt x="878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8">
                <a:solidFill>
                  <a:schemeClr val="bg2">
                    <a:lumMod val="10000"/>
                  </a:schemeClr>
                </a:solidFill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2133600" y="3565634"/>
                <a:ext cx="1905000" cy="2235200"/>
              </a:xfrm>
              <a:custGeom>
                <a:avLst/>
                <a:gdLst/>
                <a:ahLst/>
                <a:cxnLst>
                  <a:cxn ang="0">
                    <a:pos x="1200" y="736"/>
                  </a:cxn>
                  <a:cxn ang="0">
                    <a:pos x="1200" y="208"/>
                  </a:cxn>
                  <a:cxn ang="0">
                    <a:pos x="670" y="208"/>
                  </a:cxn>
                  <a:cxn ang="0">
                    <a:pos x="670" y="178"/>
                  </a:cxn>
                  <a:cxn ang="0">
                    <a:pos x="714" y="178"/>
                  </a:cxn>
                  <a:cxn ang="0">
                    <a:pos x="602" y="0"/>
                  </a:cxn>
                  <a:cxn ang="0">
                    <a:pos x="488" y="178"/>
                  </a:cxn>
                  <a:cxn ang="0">
                    <a:pos x="528" y="178"/>
                  </a:cxn>
                  <a:cxn ang="0">
                    <a:pos x="528" y="208"/>
                  </a:cxn>
                  <a:cxn ang="0">
                    <a:pos x="0" y="208"/>
                  </a:cxn>
                  <a:cxn ang="0">
                    <a:pos x="0" y="208"/>
                  </a:cxn>
                  <a:cxn ang="0">
                    <a:pos x="2" y="270"/>
                  </a:cxn>
                  <a:cxn ang="0">
                    <a:pos x="6" y="330"/>
                  </a:cxn>
                  <a:cxn ang="0">
                    <a:pos x="14" y="390"/>
                  </a:cxn>
                  <a:cxn ang="0">
                    <a:pos x="24" y="450"/>
                  </a:cxn>
                  <a:cxn ang="0">
                    <a:pos x="38" y="508"/>
                  </a:cxn>
                  <a:cxn ang="0">
                    <a:pos x="54" y="564"/>
                  </a:cxn>
                  <a:cxn ang="0">
                    <a:pos x="72" y="620"/>
                  </a:cxn>
                  <a:cxn ang="0">
                    <a:pos x="94" y="676"/>
                  </a:cxn>
                  <a:cxn ang="0">
                    <a:pos x="118" y="728"/>
                  </a:cxn>
                  <a:cxn ang="0">
                    <a:pos x="144" y="780"/>
                  </a:cxn>
                  <a:cxn ang="0">
                    <a:pos x="174" y="830"/>
                  </a:cxn>
                  <a:cxn ang="0">
                    <a:pos x="204" y="878"/>
                  </a:cxn>
                  <a:cxn ang="0">
                    <a:pos x="238" y="926"/>
                  </a:cxn>
                  <a:cxn ang="0">
                    <a:pos x="274" y="972"/>
                  </a:cxn>
                  <a:cxn ang="0">
                    <a:pos x="312" y="1014"/>
                  </a:cxn>
                  <a:cxn ang="0">
                    <a:pos x="352" y="1056"/>
                  </a:cxn>
                  <a:cxn ang="0">
                    <a:pos x="394" y="1096"/>
                  </a:cxn>
                  <a:cxn ang="0">
                    <a:pos x="436" y="1134"/>
                  </a:cxn>
                  <a:cxn ang="0">
                    <a:pos x="482" y="1170"/>
                  </a:cxn>
                  <a:cxn ang="0">
                    <a:pos x="530" y="1204"/>
                  </a:cxn>
                  <a:cxn ang="0">
                    <a:pos x="578" y="1234"/>
                  </a:cxn>
                  <a:cxn ang="0">
                    <a:pos x="628" y="1264"/>
                  </a:cxn>
                  <a:cxn ang="0">
                    <a:pos x="680" y="1290"/>
                  </a:cxn>
                  <a:cxn ang="0">
                    <a:pos x="732" y="1314"/>
                  </a:cxn>
                  <a:cxn ang="0">
                    <a:pos x="788" y="1336"/>
                  </a:cxn>
                  <a:cxn ang="0">
                    <a:pos x="844" y="1354"/>
                  </a:cxn>
                  <a:cxn ang="0">
                    <a:pos x="900" y="1370"/>
                  </a:cxn>
                  <a:cxn ang="0">
                    <a:pos x="958" y="1384"/>
                  </a:cxn>
                  <a:cxn ang="0">
                    <a:pos x="1018" y="1394"/>
                  </a:cxn>
                  <a:cxn ang="0">
                    <a:pos x="1078" y="1402"/>
                  </a:cxn>
                  <a:cxn ang="0">
                    <a:pos x="1138" y="1406"/>
                  </a:cxn>
                  <a:cxn ang="0">
                    <a:pos x="1200" y="1408"/>
                  </a:cxn>
                  <a:cxn ang="0">
                    <a:pos x="1200" y="878"/>
                  </a:cxn>
                  <a:cxn ang="0">
                    <a:pos x="1168" y="878"/>
                  </a:cxn>
                  <a:cxn ang="0">
                    <a:pos x="1168" y="922"/>
                  </a:cxn>
                  <a:cxn ang="0">
                    <a:pos x="990" y="808"/>
                  </a:cxn>
                  <a:cxn ang="0">
                    <a:pos x="1168" y="696"/>
                  </a:cxn>
                  <a:cxn ang="0">
                    <a:pos x="1168" y="736"/>
                  </a:cxn>
                  <a:cxn ang="0">
                    <a:pos x="1200" y="736"/>
                  </a:cxn>
                </a:cxnLst>
                <a:rect l="0" t="0" r="r" b="b"/>
                <a:pathLst>
                  <a:path w="1200" h="1408">
                    <a:moveTo>
                      <a:pt x="1200" y="736"/>
                    </a:moveTo>
                    <a:lnTo>
                      <a:pt x="1200" y="208"/>
                    </a:lnTo>
                    <a:lnTo>
                      <a:pt x="670" y="208"/>
                    </a:lnTo>
                    <a:lnTo>
                      <a:pt x="670" y="178"/>
                    </a:lnTo>
                    <a:lnTo>
                      <a:pt x="714" y="178"/>
                    </a:lnTo>
                    <a:lnTo>
                      <a:pt x="602" y="0"/>
                    </a:lnTo>
                    <a:lnTo>
                      <a:pt x="488" y="178"/>
                    </a:lnTo>
                    <a:lnTo>
                      <a:pt x="528" y="178"/>
                    </a:lnTo>
                    <a:lnTo>
                      <a:pt x="528" y="208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2" y="270"/>
                    </a:lnTo>
                    <a:lnTo>
                      <a:pt x="6" y="330"/>
                    </a:lnTo>
                    <a:lnTo>
                      <a:pt x="14" y="390"/>
                    </a:lnTo>
                    <a:lnTo>
                      <a:pt x="24" y="450"/>
                    </a:lnTo>
                    <a:lnTo>
                      <a:pt x="38" y="508"/>
                    </a:lnTo>
                    <a:lnTo>
                      <a:pt x="54" y="564"/>
                    </a:lnTo>
                    <a:lnTo>
                      <a:pt x="72" y="620"/>
                    </a:lnTo>
                    <a:lnTo>
                      <a:pt x="94" y="676"/>
                    </a:lnTo>
                    <a:lnTo>
                      <a:pt x="118" y="728"/>
                    </a:lnTo>
                    <a:lnTo>
                      <a:pt x="144" y="780"/>
                    </a:lnTo>
                    <a:lnTo>
                      <a:pt x="174" y="830"/>
                    </a:lnTo>
                    <a:lnTo>
                      <a:pt x="204" y="878"/>
                    </a:lnTo>
                    <a:lnTo>
                      <a:pt x="238" y="926"/>
                    </a:lnTo>
                    <a:lnTo>
                      <a:pt x="274" y="972"/>
                    </a:lnTo>
                    <a:lnTo>
                      <a:pt x="312" y="1014"/>
                    </a:lnTo>
                    <a:lnTo>
                      <a:pt x="352" y="1056"/>
                    </a:lnTo>
                    <a:lnTo>
                      <a:pt x="394" y="1096"/>
                    </a:lnTo>
                    <a:lnTo>
                      <a:pt x="436" y="1134"/>
                    </a:lnTo>
                    <a:lnTo>
                      <a:pt x="482" y="1170"/>
                    </a:lnTo>
                    <a:lnTo>
                      <a:pt x="530" y="1204"/>
                    </a:lnTo>
                    <a:lnTo>
                      <a:pt x="578" y="1234"/>
                    </a:lnTo>
                    <a:lnTo>
                      <a:pt x="628" y="1264"/>
                    </a:lnTo>
                    <a:lnTo>
                      <a:pt x="680" y="1290"/>
                    </a:lnTo>
                    <a:lnTo>
                      <a:pt x="732" y="1314"/>
                    </a:lnTo>
                    <a:lnTo>
                      <a:pt x="788" y="1336"/>
                    </a:lnTo>
                    <a:lnTo>
                      <a:pt x="844" y="1354"/>
                    </a:lnTo>
                    <a:lnTo>
                      <a:pt x="900" y="1370"/>
                    </a:lnTo>
                    <a:lnTo>
                      <a:pt x="958" y="1384"/>
                    </a:lnTo>
                    <a:lnTo>
                      <a:pt x="1018" y="1394"/>
                    </a:lnTo>
                    <a:lnTo>
                      <a:pt x="1078" y="1402"/>
                    </a:lnTo>
                    <a:lnTo>
                      <a:pt x="1138" y="1406"/>
                    </a:lnTo>
                    <a:lnTo>
                      <a:pt x="1200" y="1408"/>
                    </a:lnTo>
                    <a:lnTo>
                      <a:pt x="1200" y="878"/>
                    </a:lnTo>
                    <a:lnTo>
                      <a:pt x="1168" y="878"/>
                    </a:lnTo>
                    <a:lnTo>
                      <a:pt x="1168" y="922"/>
                    </a:lnTo>
                    <a:lnTo>
                      <a:pt x="990" y="808"/>
                    </a:lnTo>
                    <a:lnTo>
                      <a:pt x="1168" y="696"/>
                    </a:lnTo>
                    <a:lnTo>
                      <a:pt x="1168" y="736"/>
                    </a:lnTo>
                    <a:lnTo>
                      <a:pt x="1200" y="736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effectLst/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1583261" y="2420638"/>
              <a:ext cx="498509" cy="8330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77776" y="2288550"/>
              <a:ext cx="498509" cy="8330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01571" y="3984624"/>
              <a:ext cx="498509" cy="8330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11678" y="4157414"/>
              <a:ext cx="498509" cy="83309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4800" b="1" dirty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859CB6-6C92-44F4-BF89-09DCA461EBCB}"/>
              </a:ext>
            </a:extLst>
          </p:cNvPr>
          <p:cNvGrpSpPr/>
          <p:nvPr/>
        </p:nvGrpSpPr>
        <p:grpSpPr>
          <a:xfrm>
            <a:off x="7899927" y="2121567"/>
            <a:ext cx="2759939" cy="1509172"/>
            <a:chOff x="525387" y="3909983"/>
            <a:chExt cx="2759939" cy="1509172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7FE7619-4EF9-402F-9708-C361BCF6CC72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715B2A4-C807-4476-8222-D2625FC7DB01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D124A7-E8D0-497F-9993-7C9C8B3D29CD}"/>
              </a:ext>
            </a:extLst>
          </p:cNvPr>
          <p:cNvGrpSpPr/>
          <p:nvPr/>
        </p:nvGrpSpPr>
        <p:grpSpPr>
          <a:xfrm>
            <a:off x="7850377" y="4452382"/>
            <a:ext cx="2759939" cy="1509172"/>
            <a:chOff x="525387" y="3909983"/>
            <a:chExt cx="2759939" cy="150917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9E952A2-35CB-4964-B8D3-AF00A4CEA4FF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90B25F2-F0CE-425B-A42D-31D521C9AF70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F740C0D-7C24-4BD9-A3BA-AAC8ABBEF51C}"/>
              </a:ext>
            </a:extLst>
          </p:cNvPr>
          <p:cNvGrpSpPr/>
          <p:nvPr/>
        </p:nvGrpSpPr>
        <p:grpSpPr>
          <a:xfrm>
            <a:off x="1775697" y="2513695"/>
            <a:ext cx="2759939" cy="1509172"/>
            <a:chOff x="525387" y="3909983"/>
            <a:chExt cx="2759939" cy="150917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D534890-895C-4EFD-9037-B443CD973174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E3D543E-EF05-4182-90C9-9F30AF790715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7234842-ABEB-4CD0-A0A0-340DACEBE0DC}"/>
              </a:ext>
            </a:extLst>
          </p:cNvPr>
          <p:cNvGrpSpPr/>
          <p:nvPr/>
        </p:nvGrpSpPr>
        <p:grpSpPr>
          <a:xfrm>
            <a:off x="1960945" y="4608549"/>
            <a:ext cx="2759939" cy="1509172"/>
            <a:chOff x="525387" y="3909983"/>
            <a:chExt cx="2759939" cy="150917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9E6B39F-0BC6-423F-BD18-7DB46550DE36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D7B0265-2B88-4D85-9C3C-C22927F76A0D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A6F0974-013B-4937-99D7-96AAF89D3243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8"/>
          <p:cNvGrpSpPr/>
          <p:nvPr/>
        </p:nvGrpSpPr>
        <p:grpSpPr>
          <a:xfrm>
            <a:off x="2133600" y="2543300"/>
            <a:ext cx="7680960" cy="2051725"/>
            <a:chOff x="609600" y="2057400"/>
            <a:chExt cx="7680960" cy="2051725"/>
          </a:xfrm>
        </p:grpSpPr>
        <p:grpSp>
          <p:nvGrpSpPr>
            <p:cNvPr id="8" name="Group 5"/>
            <p:cNvGrpSpPr/>
            <p:nvPr/>
          </p:nvGrpSpPr>
          <p:grpSpPr>
            <a:xfrm>
              <a:off x="609600" y="2057400"/>
              <a:ext cx="7680960" cy="1828800"/>
              <a:chOff x="990599" y="2971801"/>
              <a:chExt cx="7468735" cy="1735138"/>
            </a:xfrm>
            <a:effectLst/>
            <a:scene3d>
              <a:camera prst="perspectiveContrastingRightFacing">
                <a:rot lat="623786" lon="18963663" rev="213208"/>
              </a:camera>
              <a:lightRig rig="twoPt" dir="t">
                <a:rot lat="0" lon="0" rev="1800000"/>
              </a:lightRig>
            </a:scene3d>
          </p:grpSpPr>
          <p:sp>
            <p:nvSpPr>
              <p:cNvPr id="5" name="Freeform 10"/>
              <p:cNvSpPr>
                <a:spLocks/>
              </p:cNvSpPr>
              <p:nvPr/>
            </p:nvSpPr>
            <p:spPr bwMode="auto">
              <a:xfrm rot="5400000">
                <a:off x="6471784" y="2719388"/>
                <a:ext cx="1735138" cy="2239963"/>
              </a:xfrm>
              <a:custGeom>
                <a:avLst/>
                <a:gdLst/>
                <a:ahLst/>
                <a:cxnLst>
                  <a:cxn ang="0">
                    <a:pos x="627" y="320"/>
                  </a:cxn>
                  <a:cxn ang="0">
                    <a:pos x="627" y="249"/>
                  </a:cxn>
                  <a:cxn ang="0">
                    <a:pos x="688" y="249"/>
                  </a:cxn>
                  <a:cxn ang="0">
                    <a:pos x="547" y="0"/>
                  </a:cxn>
                  <a:cxn ang="0">
                    <a:pos x="473" y="123"/>
                  </a:cxn>
                  <a:cxn ang="0">
                    <a:pos x="402" y="249"/>
                  </a:cxn>
                  <a:cxn ang="0">
                    <a:pos x="459" y="249"/>
                  </a:cxn>
                  <a:cxn ang="0">
                    <a:pos x="459" y="320"/>
                  </a:cxn>
                  <a:cxn ang="0">
                    <a:pos x="0" y="320"/>
                  </a:cxn>
                  <a:cxn ang="0">
                    <a:pos x="0" y="1411"/>
                  </a:cxn>
                  <a:cxn ang="0">
                    <a:pos x="1093" y="1411"/>
                  </a:cxn>
                  <a:cxn ang="0">
                    <a:pos x="1093" y="320"/>
                  </a:cxn>
                  <a:cxn ang="0">
                    <a:pos x="627" y="320"/>
                  </a:cxn>
                </a:cxnLst>
                <a:rect l="0" t="0" r="r" b="b"/>
                <a:pathLst>
                  <a:path w="1093" h="1411">
                    <a:moveTo>
                      <a:pt x="627" y="320"/>
                    </a:moveTo>
                    <a:lnTo>
                      <a:pt x="627" y="249"/>
                    </a:lnTo>
                    <a:lnTo>
                      <a:pt x="688" y="249"/>
                    </a:lnTo>
                    <a:lnTo>
                      <a:pt x="547" y="0"/>
                    </a:lnTo>
                    <a:lnTo>
                      <a:pt x="473" y="123"/>
                    </a:lnTo>
                    <a:lnTo>
                      <a:pt x="402" y="249"/>
                    </a:lnTo>
                    <a:lnTo>
                      <a:pt x="459" y="249"/>
                    </a:lnTo>
                    <a:lnTo>
                      <a:pt x="459" y="320"/>
                    </a:lnTo>
                    <a:lnTo>
                      <a:pt x="0" y="320"/>
                    </a:lnTo>
                    <a:lnTo>
                      <a:pt x="0" y="1411"/>
                    </a:lnTo>
                    <a:lnTo>
                      <a:pt x="1093" y="1411"/>
                    </a:lnTo>
                    <a:lnTo>
                      <a:pt x="1093" y="320"/>
                    </a:lnTo>
                    <a:lnTo>
                      <a:pt x="627" y="32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p3d extrusionH="254000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" name="Freeform 10"/>
              <p:cNvSpPr>
                <a:spLocks/>
              </p:cNvSpPr>
              <p:nvPr/>
            </p:nvSpPr>
            <p:spPr bwMode="auto">
              <a:xfrm rot="5400000">
                <a:off x="4733698" y="2719388"/>
                <a:ext cx="1735138" cy="2239963"/>
              </a:xfrm>
              <a:custGeom>
                <a:avLst/>
                <a:gdLst/>
                <a:ahLst/>
                <a:cxnLst>
                  <a:cxn ang="0">
                    <a:pos x="627" y="320"/>
                  </a:cxn>
                  <a:cxn ang="0">
                    <a:pos x="627" y="249"/>
                  </a:cxn>
                  <a:cxn ang="0">
                    <a:pos x="688" y="249"/>
                  </a:cxn>
                  <a:cxn ang="0">
                    <a:pos x="547" y="0"/>
                  </a:cxn>
                  <a:cxn ang="0">
                    <a:pos x="473" y="123"/>
                  </a:cxn>
                  <a:cxn ang="0">
                    <a:pos x="402" y="249"/>
                  </a:cxn>
                  <a:cxn ang="0">
                    <a:pos x="459" y="249"/>
                  </a:cxn>
                  <a:cxn ang="0">
                    <a:pos x="459" y="320"/>
                  </a:cxn>
                  <a:cxn ang="0">
                    <a:pos x="0" y="320"/>
                  </a:cxn>
                  <a:cxn ang="0">
                    <a:pos x="0" y="1411"/>
                  </a:cxn>
                  <a:cxn ang="0">
                    <a:pos x="1093" y="1411"/>
                  </a:cxn>
                  <a:cxn ang="0">
                    <a:pos x="1093" y="320"/>
                  </a:cxn>
                  <a:cxn ang="0">
                    <a:pos x="627" y="320"/>
                  </a:cxn>
                </a:cxnLst>
                <a:rect l="0" t="0" r="r" b="b"/>
                <a:pathLst>
                  <a:path w="1093" h="1411">
                    <a:moveTo>
                      <a:pt x="627" y="320"/>
                    </a:moveTo>
                    <a:lnTo>
                      <a:pt x="627" y="249"/>
                    </a:lnTo>
                    <a:lnTo>
                      <a:pt x="688" y="249"/>
                    </a:lnTo>
                    <a:lnTo>
                      <a:pt x="547" y="0"/>
                    </a:lnTo>
                    <a:lnTo>
                      <a:pt x="473" y="123"/>
                    </a:lnTo>
                    <a:lnTo>
                      <a:pt x="402" y="249"/>
                    </a:lnTo>
                    <a:lnTo>
                      <a:pt x="459" y="249"/>
                    </a:lnTo>
                    <a:lnTo>
                      <a:pt x="459" y="320"/>
                    </a:lnTo>
                    <a:lnTo>
                      <a:pt x="0" y="320"/>
                    </a:lnTo>
                    <a:lnTo>
                      <a:pt x="0" y="1411"/>
                    </a:lnTo>
                    <a:lnTo>
                      <a:pt x="1093" y="1411"/>
                    </a:lnTo>
                    <a:lnTo>
                      <a:pt x="1093" y="320"/>
                    </a:lnTo>
                    <a:lnTo>
                      <a:pt x="627" y="320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 w="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p3d extrusionH="254000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" name="Freeform 10"/>
              <p:cNvSpPr>
                <a:spLocks/>
              </p:cNvSpPr>
              <p:nvPr/>
            </p:nvSpPr>
            <p:spPr bwMode="auto">
              <a:xfrm rot="5400000">
                <a:off x="2995612" y="2719388"/>
                <a:ext cx="1735138" cy="2239963"/>
              </a:xfrm>
              <a:custGeom>
                <a:avLst/>
                <a:gdLst/>
                <a:ahLst/>
                <a:cxnLst>
                  <a:cxn ang="0">
                    <a:pos x="627" y="320"/>
                  </a:cxn>
                  <a:cxn ang="0">
                    <a:pos x="627" y="249"/>
                  </a:cxn>
                  <a:cxn ang="0">
                    <a:pos x="688" y="249"/>
                  </a:cxn>
                  <a:cxn ang="0">
                    <a:pos x="547" y="0"/>
                  </a:cxn>
                  <a:cxn ang="0">
                    <a:pos x="473" y="123"/>
                  </a:cxn>
                  <a:cxn ang="0">
                    <a:pos x="402" y="249"/>
                  </a:cxn>
                  <a:cxn ang="0">
                    <a:pos x="459" y="249"/>
                  </a:cxn>
                  <a:cxn ang="0">
                    <a:pos x="459" y="320"/>
                  </a:cxn>
                  <a:cxn ang="0">
                    <a:pos x="0" y="320"/>
                  </a:cxn>
                  <a:cxn ang="0">
                    <a:pos x="0" y="1411"/>
                  </a:cxn>
                  <a:cxn ang="0">
                    <a:pos x="1093" y="1411"/>
                  </a:cxn>
                  <a:cxn ang="0">
                    <a:pos x="1093" y="320"/>
                  </a:cxn>
                  <a:cxn ang="0">
                    <a:pos x="627" y="320"/>
                  </a:cxn>
                </a:cxnLst>
                <a:rect l="0" t="0" r="r" b="b"/>
                <a:pathLst>
                  <a:path w="1093" h="1411">
                    <a:moveTo>
                      <a:pt x="627" y="320"/>
                    </a:moveTo>
                    <a:lnTo>
                      <a:pt x="627" y="249"/>
                    </a:lnTo>
                    <a:lnTo>
                      <a:pt x="688" y="249"/>
                    </a:lnTo>
                    <a:lnTo>
                      <a:pt x="547" y="0"/>
                    </a:lnTo>
                    <a:lnTo>
                      <a:pt x="473" y="123"/>
                    </a:lnTo>
                    <a:lnTo>
                      <a:pt x="402" y="249"/>
                    </a:lnTo>
                    <a:lnTo>
                      <a:pt x="459" y="249"/>
                    </a:lnTo>
                    <a:lnTo>
                      <a:pt x="459" y="320"/>
                    </a:lnTo>
                    <a:lnTo>
                      <a:pt x="0" y="320"/>
                    </a:lnTo>
                    <a:lnTo>
                      <a:pt x="0" y="1411"/>
                    </a:lnTo>
                    <a:lnTo>
                      <a:pt x="1093" y="1411"/>
                    </a:lnTo>
                    <a:lnTo>
                      <a:pt x="1093" y="320"/>
                    </a:lnTo>
                    <a:lnTo>
                      <a:pt x="627" y="32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p3d extrusionH="254000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2" name="Freeform 10"/>
              <p:cNvSpPr>
                <a:spLocks/>
              </p:cNvSpPr>
              <p:nvPr/>
            </p:nvSpPr>
            <p:spPr bwMode="auto">
              <a:xfrm rot="5400000">
                <a:off x="1243012" y="2719388"/>
                <a:ext cx="1735138" cy="2239963"/>
              </a:xfrm>
              <a:custGeom>
                <a:avLst/>
                <a:gdLst/>
                <a:ahLst/>
                <a:cxnLst>
                  <a:cxn ang="0">
                    <a:pos x="627" y="320"/>
                  </a:cxn>
                  <a:cxn ang="0">
                    <a:pos x="627" y="249"/>
                  </a:cxn>
                  <a:cxn ang="0">
                    <a:pos x="688" y="249"/>
                  </a:cxn>
                  <a:cxn ang="0">
                    <a:pos x="547" y="0"/>
                  </a:cxn>
                  <a:cxn ang="0">
                    <a:pos x="473" y="123"/>
                  </a:cxn>
                  <a:cxn ang="0">
                    <a:pos x="402" y="249"/>
                  </a:cxn>
                  <a:cxn ang="0">
                    <a:pos x="459" y="249"/>
                  </a:cxn>
                  <a:cxn ang="0">
                    <a:pos x="459" y="320"/>
                  </a:cxn>
                  <a:cxn ang="0">
                    <a:pos x="0" y="320"/>
                  </a:cxn>
                  <a:cxn ang="0">
                    <a:pos x="0" y="1411"/>
                  </a:cxn>
                  <a:cxn ang="0">
                    <a:pos x="1093" y="1411"/>
                  </a:cxn>
                  <a:cxn ang="0">
                    <a:pos x="1093" y="320"/>
                  </a:cxn>
                  <a:cxn ang="0">
                    <a:pos x="627" y="320"/>
                  </a:cxn>
                </a:cxnLst>
                <a:rect l="0" t="0" r="r" b="b"/>
                <a:pathLst>
                  <a:path w="1093" h="1411">
                    <a:moveTo>
                      <a:pt x="627" y="320"/>
                    </a:moveTo>
                    <a:lnTo>
                      <a:pt x="627" y="249"/>
                    </a:lnTo>
                    <a:lnTo>
                      <a:pt x="688" y="249"/>
                    </a:lnTo>
                    <a:lnTo>
                      <a:pt x="547" y="0"/>
                    </a:lnTo>
                    <a:lnTo>
                      <a:pt x="473" y="123"/>
                    </a:lnTo>
                    <a:lnTo>
                      <a:pt x="402" y="249"/>
                    </a:lnTo>
                    <a:lnTo>
                      <a:pt x="459" y="249"/>
                    </a:lnTo>
                    <a:lnTo>
                      <a:pt x="459" y="320"/>
                    </a:lnTo>
                    <a:lnTo>
                      <a:pt x="0" y="320"/>
                    </a:lnTo>
                    <a:lnTo>
                      <a:pt x="0" y="1411"/>
                    </a:lnTo>
                    <a:lnTo>
                      <a:pt x="1093" y="1411"/>
                    </a:lnTo>
                    <a:lnTo>
                      <a:pt x="1093" y="320"/>
                    </a:lnTo>
                    <a:lnTo>
                      <a:pt x="627" y="32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p3d extrusionH="254000"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 dirty="0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867400" y="2286000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40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21374957">
              <a:off x="4766937" y="2422268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 rot="21374957">
              <a:off x="3351812" y="2680910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5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21374957">
              <a:off x="1652551" y="3001129"/>
              <a:ext cx="59984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66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grpSp>
        <p:nvGrpSpPr>
          <p:cNvPr id="9" name="Group 51"/>
          <p:cNvGrpSpPr/>
          <p:nvPr/>
        </p:nvGrpSpPr>
        <p:grpSpPr>
          <a:xfrm>
            <a:off x="3537858" y="4600700"/>
            <a:ext cx="6977742" cy="705532"/>
            <a:chOff x="1709058" y="4706256"/>
            <a:chExt cx="6977742" cy="705532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1828800" y="4800600"/>
              <a:ext cx="1371600" cy="6096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200400" y="5410200"/>
              <a:ext cx="5486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709058" y="4706256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50"/>
          <p:cNvGrpSpPr/>
          <p:nvPr/>
        </p:nvGrpSpPr>
        <p:grpSpPr>
          <a:xfrm>
            <a:off x="5181600" y="4143500"/>
            <a:ext cx="5334000" cy="534988"/>
            <a:chOff x="3352800" y="4191000"/>
            <a:chExt cx="5334000" cy="534988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3429000" y="4267200"/>
              <a:ext cx="990600" cy="4572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419600" y="4724400"/>
              <a:ext cx="42672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3352800" y="41910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1" name="Group 49"/>
          <p:cNvGrpSpPr/>
          <p:nvPr/>
        </p:nvGrpSpPr>
        <p:grpSpPr>
          <a:xfrm>
            <a:off x="6477000" y="3742768"/>
            <a:ext cx="4038600" cy="400732"/>
            <a:chOff x="4680858" y="3715656"/>
            <a:chExt cx="4038600" cy="400732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4800600" y="3810000"/>
              <a:ext cx="762000" cy="3048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562600" y="4114800"/>
              <a:ext cx="3156858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/>
            <p:cNvSpPr/>
            <p:nvPr/>
          </p:nvSpPr>
          <p:spPr>
            <a:xfrm>
              <a:off x="4680858" y="3715656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2" name="Group 48"/>
          <p:cNvGrpSpPr/>
          <p:nvPr/>
        </p:nvGrpSpPr>
        <p:grpSpPr>
          <a:xfrm>
            <a:off x="7543800" y="3457700"/>
            <a:ext cx="2971800" cy="152400"/>
            <a:chOff x="5791200" y="3429000"/>
            <a:chExt cx="2971800" cy="15240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5791200" y="3505200"/>
              <a:ext cx="29718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>
              <a:off x="5791200" y="3429000"/>
              <a:ext cx="152400" cy="152400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8534400" y="30767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534400" y="36818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534400" y="42197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34400" y="48293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1CDDA3C-E2A2-4BD2-BD19-A4AF8B6C1B24}"/>
              </a:ext>
            </a:extLst>
          </p:cNvPr>
          <p:cNvSpPr/>
          <p:nvPr/>
        </p:nvSpPr>
        <p:spPr>
          <a:xfrm>
            <a:off x="0" y="5003800"/>
            <a:ext cx="12192000" cy="1868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2 Components</a:t>
            </a:r>
          </a:p>
        </p:txBody>
      </p:sp>
      <p:grpSp>
        <p:nvGrpSpPr>
          <p:cNvPr id="5" name="Group 34"/>
          <p:cNvGrpSpPr/>
          <p:nvPr/>
        </p:nvGrpSpPr>
        <p:grpSpPr>
          <a:xfrm>
            <a:off x="3276600" y="2057400"/>
            <a:ext cx="3962400" cy="3962400"/>
            <a:chOff x="990600" y="1524000"/>
            <a:chExt cx="3962400" cy="3962400"/>
          </a:xfrm>
        </p:grpSpPr>
        <p:sp>
          <p:nvSpPr>
            <p:cNvPr id="17" name="Ellipse 53"/>
            <p:cNvSpPr/>
            <p:nvPr/>
          </p:nvSpPr>
          <p:spPr bwMode="auto">
            <a:xfrm>
              <a:off x="990600" y="4928442"/>
              <a:ext cx="3962400" cy="55795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1018412" y="1524000"/>
              <a:ext cx="3794067" cy="3676798"/>
            </a:xfrm>
            <a:prstGeom prst="ellipse">
              <a:avLst/>
            </a:prstGeom>
            <a:gradFill flip="none" rotWithShape="1"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8100000" scaled="1"/>
              <a:tileRect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20650" h="88900" prst="convex"/>
              <a:bevelB w="12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1229193" y="1728267"/>
              <a:ext cx="3372504" cy="326826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1229193" y="1796354"/>
              <a:ext cx="3372504" cy="3200176"/>
            </a:xfrm>
            <a:prstGeom prst="blockArc">
              <a:avLst>
                <a:gd name="adj1" fmla="val 10741522"/>
                <a:gd name="adj2" fmla="val 0"/>
                <a:gd name="adj3" fmla="val 25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 rot="10800000" flipV="1">
              <a:off x="1229193" y="1728267"/>
              <a:ext cx="3372504" cy="3336353"/>
            </a:xfrm>
            <a:prstGeom prst="blockArc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002059" y="2477244"/>
              <a:ext cx="1770565" cy="1715839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7" name="Group 23"/>
            <p:cNvGrpSpPr/>
            <p:nvPr/>
          </p:nvGrpSpPr>
          <p:grpSpPr>
            <a:xfrm>
              <a:off x="1778502" y="2537376"/>
              <a:ext cx="1966390" cy="1734939"/>
              <a:chOff x="4039580" y="1868385"/>
              <a:chExt cx="2132620" cy="1941615"/>
            </a:xfrm>
          </p:grpSpPr>
          <p:sp>
            <p:nvSpPr>
              <p:cNvPr id="13" name="Oval 17"/>
              <p:cNvSpPr>
                <a:spLocks noChangeArrowheads="1"/>
              </p:cNvSpPr>
              <p:nvPr/>
            </p:nvSpPr>
            <p:spPr bwMode="auto">
              <a:xfrm>
                <a:off x="4039580" y="1904490"/>
                <a:ext cx="1904020" cy="1905510"/>
              </a:xfrm>
              <a:prstGeom prst="ellipse">
                <a:avLst/>
              </a:prstGeom>
              <a:gradFill rotWithShape="1">
                <a:gsLst>
                  <a:gs pos="0">
                    <a:srgbClr val="FFFF99">
                      <a:alpha val="70000"/>
                    </a:srgbClr>
                  </a:gs>
                  <a:gs pos="100000">
                    <a:srgbClr val="FFFF99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Oval 15"/>
              <p:cNvSpPr>
                <a:spLocks noChangeArrowheads="1"/>
              </p:cNvSpPr>
              <p:nvPr/>
            </p:nvSpPr>
            <p:spPr bwMode="auto">
              <a:xfrm>
                <a:off x="4343988" y="1868385"/>
                <a:ext cx="1826449" cy="1829642"/>
              </a:xfrm>
              <a:prstGeom prst="ellipse">
                <a:avLst/>
              </a:prstGeom>
              <a:solidFill>
                <a:schemeClr val="bg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Oval 16"/>
              <p:cNvSpPr>
                <a:spLocks noChangeArrowheads="1"/>
              </p:cNvSpPr>
              <p:nvPr/>
            </p:nvSpPr>
            <p:spPr bwMode="auto">
              <a:xfrm>
                <a:off x="4352803" y="1911213"/>
                <a:ext cx="1819397" cy="1822587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9525">
                <a:solidFill>
                  <a:schemeClr val="bg2">
                    <a:lumMod val="10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Oval 18"/>
              <p:cNvSpPr>
                <a:spLocks noChangeArrowheads="1"/>
              </p:cNvSpPr>
              <p:nvPr/>
            </p:nvSpPr>
            <p:spPr bwMode="auto">
              <a:xfrm>
                <a:off x="4571413" y="1944252"/>
                <a:ext cx="761608" cy="762204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6" name="Oval 35"/>
            <p:cNvSpPr>
              <a:spLocks noChangeArrowheads="1"/>
            </p:cNvSpPr>
            <p:nvPr/>
          </p:nvSpPr>
          <p:spPr bwMode="auto">
            <a:xfrm>
              <a:off x="1791277" y="1796355"/>
              <a:ext cx="2248336" cy="1906488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1963646" y="2441839"/>
              <a:ext cx="1854281" cy="1798374"/>
            </a:xfrm>
            <a:prstGeom prst="ellipse">
              <a:avLst/>
            </a:prstGeom>
            <a:noFill/>
            <a:ln w="762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C8E9429-3B42-4A96-BF90-21361208D52B}"/>
              </a:ext>
            </a:extLst>
          </p:cNvPr>
          <p:cNvGrpSpPr/>
          <p:nvPr/>
        </p:nvGrpSpPr>
        <p:grpSpPr>
          <a:xfrm>
            <a:off x="6248401" y="2608164"/>
            <a:ext cx="4114799" cy="1378029"/>
            <a:chOff x="6172201" y="2838351"/>
            <a:chExt cx="4114799" cy="1378029"/>
          </a:xfrm>
        </p:grpSpPr>
        <p:sp>
          <p:nvSpPr>
            <p:cNvPr id="28" name="TextBox 27"/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6172201" y="3354388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4FA58D-4197-4B9D-9C88-AB5F9B1112BA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513650-F37D-42DA-BB8D-E94911BAA062}"/>
              </a:ext>
            </a:extLst>
          </p:cNvPr>
          <p:cNvGrpSpPr/>
          <p:nvPr/>
        </p:nvGrpSpPr>
        <p:grpSpPr>
          <a:xfrm>
            <a:off x="5820111" y="4439587"/>
            <a:ext cx="4824756" cy="1391587"/>
            <a:chOff x="5743911" y="4669774"/>
            <a:chExt cx="4824756" cy="1391587"/>
          </a:xfrm>
        </p:grpSpPr>
        <p:sp>
          <p:nvSpPr>
            <p:cNvPr id="34" name="TextBox 33"/>
            <p:cNvSpPr txBox="1"/>
            <p:nvPr/>
          </p:nvSpPr>
          <p:spPr>
            <a:xfrm>
              <a:off x="7615493" y="4669774"/>
              <a:ext cx="29531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grpSp>
          <p:nvGrpSpPr>
            <p:cNvPr id="9" name="Group 29"/>
            <p:cNvGrpSpPr/>
            <p:nvPr/>
          </p:nvGrpSpPr>
          <p:grpSpPr>
            <a:xfrm>
              <a:off x="5743911" y="5035902"/>
              <a:ext cx="3972158" cy="140672"/>
              <a:chOff x="3509712" y="1952522"/>
              <a:chExt cx="3972158" cy="14067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3509712" y="1952522"/>
                <a:ext cx="945192" cy="139084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4454904" y="2091606"/>
                <a:ext cx="3026966" cy="1588"/>
              </a:xfrm>
              <a:prstGeom prst="line">
                <a:avLst/>
              </a:prstGeom>
              <a:ln w="19050">
                <a:solidFill>
                  <a:schemeClr val="accent5">
                    <a:lumMod val="5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BF30029-505E-4908-B068-C2FBAFF4725B}"/>
                </a:ext>
              </a:extLst>
            </p:cNvPr>
            <p:cNvSpPr txBox="1"/>
            <p:nvPr/>
          </p:nvSpPr>
          <p:spPr>
            <a:xfrm>
              <a:off x="7607442" y="5230364"/>
              <a:ext cx="295317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300757" y="3465794"/>
            <a:ext cx="17729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CORE MESSAGE</a:t>
            </a:r>
          </a:p>
        </p:txBody>
      </p:sp>
    </p:spTree>
    <p:extLst>
      <p:ext uri="{BB962C8B-B14F-4D97-AF65-F5344CB8AC3E}">
        <p14:creationId xmlns:p14="http://schemas.microsoft.com/office/powerpoint/2010/main" val="5910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0" y="4495800"/>
            <a:ext cx="121920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"/>
          <p:cNvGrpSpPr/>
          <p:nvPr/>
        </p:nvGrpSpPr>
        <p:grpSpPr>
          <a:xfrm>
            <a:off x="5359400" y="1447800"/>
            <a:ext cx="4064000" cy="4064000"/>
            <a:chOff x="3835400" y="1447800"/>
            <a:chExt cx="4064000" cy="4064000"/>
          </a:xfrm>
          <a:effectLst/>
          <a:scene3d>
            <a:camera prst="perspectiveHeroicExtremeLeftFacing"/>
            <a:lightRig rig="soft" dir="t">
              <a:rot lat="0" lon="0" rev="16200000"/>
            </a:lightRig>
          </a:scene3d>
        </p:grpSpPr>
        <p:sp>
          <p:nvSpPr>
            <p:cNvPr id="5" name="Freeform 4"/>
            <p:cNvSpPr/>
            <p:nvPr/>
          </p:nvSpPr>
          <p:spPr>
            <a:xfrm>
              <a:off x="4851400" y="1447800"/>
              <a:ext cx="2032000" cy="2032000"/>
            </a:xfrm>
            <a:custGeom>
              <a:avLst/>
              <a:gdLst>
                <a:gd name="connsiteX0" fmla="*/ 0 w 2032000"/>
                <a:gd name="connsiteY0" fmla="*/ 2032000 h 2032000"/>
                <a:gd name="connsiteX1" fmla="*/ 1016000 w 2032000"/>
                <a:gd name="connsiteY1" fmla="*/ 0 h 2032000"/>
                <a:gd name="connsiteX2" fmla="*/ 2032000 w 2032000"/>
                <a:gd name="connsiteY2" fmla="*/ 2032000 h 2032000"/>
                <a:gd name="connsiteX3" fmla="*/ 0 w 2032000"/>
                <a:gd name="connsiteY3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2032000">
                  <a:moveTo>
                    <a:pt x="0" y="2032000"/>
                  </a:moveTo>
                  <a:lnTo>
                    <a:pt x="1016000" y="0"/>
                  </a:lnTo>
                  <a:lnTo>
                    <a:pt x="2032000" y="2032000"/>
                  </a:lnTo>
                  <a:lnTo>
                    <a:pt x="0" y="20320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2">
                    <a:lumMod val="50000"/>
                  </a:schemeClr>
                </a:gs>
                <a:gs pos="8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</a:gradFill>
            <a:scene3d>
              <a:camera prst="perspectiveHeroicExtremeLeftFacing"/>
              <a:lightRig rig="soft" dir="t">
                <a:rot lat="0" lon="0" rev="16200000"/>
              </a:lightRig>
            </a:scene3d>
            <a:sp3d extrusionH="254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87070" tIns="1195070" rIns="687070" bIns="179070" numCol="1" spcCol="1270" anchor="ctr" anchorCtr="0">
              <a:noAutofit/>
            </a:bodyPr>
            <a:lstStyle/>
            <a:p>
              <a:pPr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1</a:t>
              </a:r>
            </a:p>
          </p:txBody>
        </p:sp>
        <p:sp>
          <p:nvSpPr>
            <p:cNvPr id="6" name="Freeform 5"/>
            <p:cNvSpPr/>
            <p:nvPr/>
          </p:nvSpPr>
          <p:spPr>
            <a:xfrm>
              <a:off x="3835400" y="3479800"/>
              <a:ext cx="2032000" cy="2032000"/>
            </a:xfrm>
            <a:custGeom>
              <a:avLst/>
              <a:gdLst>
                <a:gd name="connsiteX0" fmla="*/ 0 w 2032000"/>
                <a:gd name="connsiteY0" fmla="*/ 2032000 h 2032000"/>
                <a:gd name="connsiteX1" fmla="*/ 1016000 w 2032000"/>
                <a:gd name="connsiteY1" fmla="*/ 0 h 2032000"/>
                <a:gd name="connsiteX2" fmla="*/ 2032000 w 2032000"/>
                <a:gd name="connsiteY2" fmla="*/ 2032000 h 2032000"/>
                <a:gd name="connsiteX3" fmla="*/ 0 w 2032000"/>
                <a:gd name="connsiteY3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2032000">
                  <a:moveTo>
                    <a:pt x="0" y="2032000"/>
                  </a:moveTo>
                  <a:lnTo>
                    <a:pt x="1016000" y="0"/>
                  </a:lnTo>
                  <a:lnTo>
                    <a:pt x="2032000" y="2032000"/>
                  </a:lnTo>
                  <a:lnTo>
                    <a:pt x="0" y="20320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3">
                    <a:lumMod val="50000"/>
                  </a:schemeClr>
                </a:gs>
                <a:gs pos="8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</a:gradFill>
            <a:effectLst>
              <a:reflection blurRad="6350" stA="52000" endA="300" endPos="35000" dir="5400000" sy="-100000" algn="bl" rotWithShape="0"/>
            </a:effectLst>
            <a:scene3d>
              <a:camera prst="perspectiveHeroicExtremeLeftFacing"/>
              <a:lightRig rig="soft" dir="t">
                <a:rot lat="0" lon="0" rev="16200000"/>
              </a:lightRig>
            </a:scene3d>
            <a:sp3d extrusionH="254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7070" tIns="1195070" rIns="687070" bIns="179070" numCol="1" spcCol="1270" anchor="ctr" anchorCtr="0">
              <a:noAutofit/>
            </a:bodyPr>
            <a:lstStyle/>
            <a:p>
              <a:pPr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7" name="Freeform 6"/>
            <p:cNvSpPr/>
            <p:nvPr/>
          </p:nvSpPr>
          <p:spPr>
            <a:xfrm rot="21600000">
              <a:off x="4851400" y="3479799"/>
              <a:ext cx="2032001" cy="2032001"/>
            </a:xfrm>
            <a:custGeom>
              <a:avLst/>
              <a:gdLst>
                <a:gd name="connsiteX0" fmla="*/ 0 w 2032000"/>
                <a:gd name="connsiteY0" fmla="*/ 2032000 h 2032000"/>
                <a:gd name="connsiteX1" fmla="*/ 1016000 w 2032000"/>
                <a:gd name="connsiteY1" fmla="*/ 0 h 2032000"/>
                <a:gd name="connsiteX2" fmla="*/ 2032000 w 2032000"/>
                <a:gd name="connsiteY2" fmla="*/ 2032000 h 2032000"/>
                <a:gd name="connsiteX3" fmla="*/ 0 w 2032000"/>
                <a:gd name="connsiteY3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2032000">
                  <a:moveTo>
                    <a:pt x="2032000" y="0"/>
                  </a:moveTo>
                  <a:lnTo>
                    <a:pt x="1016000" y="2032000"/>
                  </a:lnTo>
                  <a:lnTo>
                    <a:pt x="0" y="0"/>
                  </a:lnTo>
                  <a:lnTo>
                    <a:pt x="203200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5">
                    <a:lumMod val="50000"/>
                  </a:schemeClr>
                </a:gs>
                <a:gs pos="8000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</a:gradFill>
            <a:effectLst>
              <a:reflection blurRad="6350" stA="52000" endA="300" endPos="35000" dir="5400000" sy="-100000" algn="bl" rotWithShape="0"/>
            </a:effectLst>
            <a:scene3d>
              <a:camera prst="perspectiveHeroicExtremeLeftFacing"/>
              <a:lightRig rig="soft" dir="t">
                <a:rot lat="0" lon="0" rev="16200000"/>
              </a:lightRig>
            </a:scene3d>
            <a:sp3d extrusionH="254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7070" tIns="179071" rIns="687070" bIns="1195070" numCol="1" spcCol="1270" anchor="ctr" anchorCtr="0">
              <a:noAutofit/>
            </a:bodyPr>
            <a:lstStyle/>
            <a:p>
              <a:pPr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4</a:t>
              </a:r>
            </a:p>
          </p:txBody>
        </p:sp>
        <p:sp>
          <p:nvSpPr>
            <p:cNvPr id="11" name="Freeform 10"/>
            <p:cNvSpPr/>
            <p:nvPr/>
          </p:nvSpPr>
          <p:spPr>
            <a:xfrm>
              <a:off x="5867400" y="3479800"/>
              <a:ext cx="2032000" cy="2032000"/>
            </a:xfrm>
            <a:custGeom>
              <a:avLst/>
              <a:gdLst>
                <a:gd name="connsiteX0" fmla="*/ 0 w 2032000"/>
                <a:gd name="connsiteY0" fmla="*/ 2032000 h 2032000"/>
                <a:gd name="connsiteX1" fmla="*/ 1016000 w 2032000"/>
                <a:gd name="connsiteY1" fmla="*/ 0 h 2032000"/>
                <a:gd name="connsiteX2" fmla="*/ 2032000 w 2032000"/>
                <a:gd name="connsiteY2" fmla="*/ 2032000 h 2032000"/>
                <a:gd name="connsiteX3" fmla="*/ 0 w 2032000"/>
                <a:gd name="connsiteY3" fmla="*/ 2032000 h 20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000" h="2032000">
                  <a:moveTo>
                    <a:pt x="0" y="2032000"/>
                  </a:moveTo>
                  <a:lnTo>
                    <a:pt x="1016000" y="0"/>
                  </a:lnTo>
                  <a:lnTo>
                    <a:pt x="2032000" y="2032000"/>
                  </a:lnTo>
                  <a:lnTo>
                    <a:pt x="0" y="2032000"/>
                  </a:lnTo>
                  <a:close/>
                </a:path>
              </a:pathLst>
            </a:custGeom>
            <a:gradFill rotWithShape="0">
              <a:gsLst>
                <a:gs pos="0">
                  <a:schemeClr val="accent4">
                    <a:lumMod val="50000"/>
                  </a:schemeClr>
                </a:gs>
                <a:gs pos="8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</a:gradFill>
            <a:effectLst>
              <a:reflection blurRad="6350" stA="52000" endA="300" endPos="35000" dir="5400000" sy="-100000" algn="bl" rotWithShape="0"/>
            </a:effectLst>
            <a:scene3d>
              <a:camera prst="perspectiveHeroicExtremeLeftFacing"/>
              <a:lightRig rig="soft" dir="t">
                <a:rot lat="0" lon="0" rev="16200000"/>
              </a:lightRig>
            </a:scene3d>
            <a:sp3d extrusionH="254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7070" tIns="1195070" rIns="687070" bIns="179070" numCol="1" spcCol="1270" anchor="ctr" anchorCtr="0">
              <a:noAutofit/>
            </a:bodyPr>
            <a:lstStyle/>
            <a:p>
              <a:pPr algn="ctr" defTabSz="2089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47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124200" y="2209800"/>
            <a:ext cx="4419600" cy="152400"/>
            <a:chOff x="1600200" y="2209800"/>
            <a:chExt cx="4419600" cy="15240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1600200" y="2266950"/>
              <a:ext cx="4343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5867400" y="2209800"/>
              <a:ext cx="152400" cy="152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124200" y="4114800"/>
            <a:ext cx="3505200" cy="152400"/>
            <a:chOff x="1600200" y="4114800"/>
            <a:chExt cx="3505200" cy="1524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600200" y="4191000"/>
              <a:ext cx="3429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/>
            <p:cNvSpPr/>
            <p:nvPr/>
          </p:nvSpPr>
          <p:spPr>
            <a:xfrm>
              <a:off x="4953000" y="4114800"/>
              <a:ext cx="152400" cy="1524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24200" y="4572000"/>
            <a:ext cx="5181600" cy="1296988"/>
            <a:chOff x="1600200" y="4572000"/>
            <a:chExt cx="5181600" cy="1296988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1600200" y="5867400"/>
              <a:ext cx="3352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>
              <a:endCxn id="14" idx="3"/>
            </p:cNvCxnSpPr>
            <p:nvPr/>
          </p:nvCxnSpPr>
          <p:spPr>
            <a:xfrm flipV="1">
              <a:off x="4953000" y="4702082"/>
              <a:ext cx="1698718" cy="116531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6629400" y="4572000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  <a:alpha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124201" y="3352801"/>
            <a:ext cx="4314825" cy="1152525"/>
            <a:chOff x="1600200" y="3352800"/>
            <a:chExt cx="4314825" cy="1152525"/>
          </a:xfrm>
        </p:grpSpPr>
        <p:cxnSp>
          <p:nvCxnSpPr>
            <p:cNvPr id="19" name="Straight Connector 18"/>
            <p:cNvCxnSpPr>
              <a:stCxn id="17" idx="1"/>
            </p:cNvCxnSpPr>
            <p:nvPr/>
          </p:nvCxnSpPr>
          <p:spPr>
            <a:xfrm rot="16200000" flipV="1">
              <a:off x="4667253" y="3257552"/>
              <a:ext cx="1022441" cy="12129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>
              <a:off x="1600200" y="33528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/>
            <p:cNvSpPr/>
            <p:nvPr/>
          </p:nvSpPr>
          <p:spPr>
            <a:xfrm>
              <a:off x="5762625" y="4352925"/>
              <a:ext cx="152400" cy="152400"/>
            </a:xfrm>
            <a:prstGeom prst="ellipse">
              <a:avLst/>
            </a:prstGeom>
            <a:solidFill>
              <a:schemeClr val="bg1">
                <a:lumMod val="50000"/>
                <a:alpha val="6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3048000" y="1893126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048000" y="2971801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48000" y="3810001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048000" y="5486401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</p:spTree>
    <p:extLst>
      <p:ext uri="{BB962C8B-B14F-4D97-AF65-F5344CB8AC3E}">
        <p14:creationId xmlns:p14="http://schemas.microsoft.com/office/powerpoint/2010/main" val="155696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4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/>
          <p:nvPr/>
        </p:nvGrpSpPr>
        <p:grpSpPr>
          <a:xfrm>
            <a:off x="4381500" y="1905978"/>
            <a:ext cx="3657600" cy="3581400"/>
            <a:chOff x="2971800" y="2286000"/>
            <a:chExt cx="3657600" cy="3581400"/>
          </a:xfrm>
          <a:effectLst>
            <a:outerShdw blurRad="2032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3000000"/>
            </a:lightRig>
          </a:scene3d>
        </p:grpSpPr>
        <p:sp>
          <p:nvSpPr>
            <p:cNvPr id="5" name="Block Arc 4"/>
            <p:cNvSpPr/>
            <p:nvPr/>
          </p:nvSpPr>
          <p:spPr>
            <a:xfrm>
              <a:off x="2971800" y="2286000"/>
              <a:ext cx="3581400" cy="3581400"/>
            </a:xfrm>
            <a:prstGeom prst="blockArc">
              <a:avLst>
                <a:gd name="adj1" fmla="val 16220256"/>
                <a:gd name="adj2" fmla="val 0"/>
                <a:gd name="adj3" fmla="val 17085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extrusionH="317500" contourW="44450" prstMaterial="dkEdge">
              <a:bevelT w="63500" h="63500" prst="cross"/>
              <a:extrusionClr>
                <a:schemeClr val="bg1">
                  <a:lumMod val="75000"/>
                </a:schemeClr>
              </a:extrusionClr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 flipH="1">
              <a:off x="3048000" y="2286000"/>
              <a:ext cx="3581400" cy="3581400"/>
            </a:xfrm>
            <a:prstGeom prst="blockArc">
              <a:avLst>
                <a:gd name="adj1" fmla="val 16220256"/>
                <a:gd name="adj2" fmla="val 0"/>
                <a:gd name="adj3" fmla="val 17085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extrusionH="317500" contourW="44450" prstMaterial="dkEdge">
              <a:bevelT w="63500" h="63500" prst="cross"/>
              <a:extrusionClr>
                <a:schemeClr val="bg1">
                  <a:lumMod val="75000"/>
                </a:schemeClr>
              </a:extrusionClr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flipH="1" flipV="1">
              <a:off x="3048000" y="2286000"/>
              <a:ext cx="3581400" cy="3581400"/>
            </a:xfrm>
            <a:prstGeom prst="blockArc">
              <a:avLst>
                <a:gd name="adj1" fmla="val 16220256"/>
                <a:gd name="adj2" fmla="val 0"/>
                <a:gd name="adj3" fmla="val 17085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extrusionH="317500" contourW="44450" prstMaterial="dkEdge">
              <a:bevelT w="63500" h="63500" prst="cross"/>
              <a:extrusionClr>
                <a:schemeClr val="bg1">
                  <a:lumMod val="75000"/>
                </a:schemeClr>
              </a:extrusionClr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flipV="1">
              <a:off x="2971800" y="2286000"/>
              <a:ext cx="3581400" cy="3581400"/>
            </a:xfrm>
            <a:prstGeom prst="blockArc">
              <a:avLst>
                <a:gd name="adj1" fmla="val 16220256"/>
                <a:gd name="adj2" fmla="val 0"/>
                <a:gd name="adj3" fmla="val 1708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extrusionH="317500" contourW="44450" prstMaterial="dkEdge">
              <a:bevelT w="63500" h="63500" prst="cross"/>
              <a:extrusionClr>
                <a:schemeClr val="bg1">
                  <a:lumMod val="75000"/>
                </a:schemeClr>
              </a:extrusionClr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48"/>
          <p:cNvGrpSpPr/>
          <p:nvPr/>
        </p:nvGrpSpPr>
        <p:grpSpPr>
          <a:xfrm>
            <a:off x="2371097" y="1753578"/>
            <a:ext cx="2897188" cy="1425238"/>
            <a:chOff x="760412" y="1352550"/>
            <a:chExt cx="2897188" cy="1425238"/>
          </a:xfrm>
        </p:grpSpPr>
        <p:grpSp>
          <p:nvGrpSpPr>
            <p:cNvPr id="4" name="Group 25"/>
            <p:cNvGrpSpPr/>
            <p:nvPr/>
          </p:nvGrpSpPr>
          <p:grpSpPr>
            <a:xfrm>
              <a:off x="760412" y="1352550"/>
              <a:ext cx="2820988" cy="1425238"/>
              <a:chOff x="760412" y="1676400"/>
              <a:chExt cx="2820988" cy="1425238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760412" y="1676400"/>
                <a:ext cx="2259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Your subtitle here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62000" y="2085975"/>
                <a:ext cx="22082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</a:t>
                </a:r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836612" y="2133600"/>
                <a:ext cx="21336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 rot="16200000" flipH="1">
                <a:off x="2857500" y="2247900"/>
                <a:ext cx="838200" cy="609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Oval 23"/>
            <p:cNvSpPr/>
            <p:nvPr/>
          </p:nvSpPr>
          <p:spPr>
            <a:xfrm>
              <a:off x="3505200" y="25717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Group 47"/>
          <p:cNvGrpSpPr/>
          <p:nvPr/>
        </p:nvGrpSpPr>
        <p:grpSpPr>
          <a:xfrm>
            <a:off x="7020885" y="1696428"/>
            <a:ext cx="3048000" cy="1428750"/>
            <a:chOff x="5410200" y="1295400"/>
            <a:chExt cx="3048000" cy="1428750"/>
          </a:xfrm>
        </p:grpSpPr>
        <p:sp>
          <p:nvSpPr>
            <p:cNvPr id="25" name="Oval 24"/>
            <p:cNvSpPr/>
            <p:nvPr/>
          </p:nvSpPr>
          <p:spPr>
            <a:xfrm>
              <a:off x="5410200" y="25717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0" name="Group 26"/>
            <p:cNvGrpSpPr/>
            <p:nvPr/>
          </p:nvGrpSpPr>
          <p:grpSpPr>
            <a:xfrm flipH="1">
              <a:off x="5514975" y="1295400"/>
              <a:ext cx="2943225" cy="1425238"/>
              <a:chOff x="638175" y="1676400"/>
              <a:chExt cx="2943225" cy="1425238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741102" y="1676400"/>
                <a:ext cx="2259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Your subtitle here</a:t>
                </a: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638175" y="2085975"/>
                <a:ext cx="22082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</a:t>
                </a:r>
              </a:p>
            </p:txBody>
          </p:sp>
          <p:cxnSp>
            <p:nvCxnSpPr>
              <p:cNvPr id="30" name="Straight Connector 29"/>
              <p:cNvCxnSpPr/>
              <p:nvPr/>
            </p:nvCxnSpPr>
            <p:spPr>
              <a:xfrm>
                <a:off x="836612" y="2133600"/>
                <a:ext cx="21336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 rot="16200000" flipH="1">
                <a:off x="2857500" y="2247900"/>
                <a:ext cx="838200" cy="609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50"/>
          <p:cNvGrpSpPr/>
          <p:nvPr/>
        </p:nvGrpSpPr>
        <p:grpSpPr>
          <a:xfrm>
            <a:off x="7144710" y="4344378"/>
            <a:ext cx="3152775" cy="1958638"/>
            <a:chOff x="5534025" y="3943350"/>
            <a:chExt cx="3152775" cy="1958638"/>
          </a:xfrm>
        </p:grpSpPr>
        <p:grpSp>
          <p:nvGrpSpPr>
            <p:cNvPr id="13" name="Group 31"/>
            <p:cNvGrpSpPr/>
            <p:nvPr/>
          </p:nvGrpSpPr>
          <p:grpSpPr>
            <a:xfrm flipH="1">
              <a:off x="5638800" y="4095750"/>
              <a:ext cx="3048000" cy="1806238"/>
              <a:chOff x="609600" y="1295400"/>
              <a:chExt cx="3048000" cy="1806238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741102" y="1676400"/>
                <a:ext cx="2259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Your subtitle here</a:t>
                </a: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609600" y="2085975"/>
                <a:ext cx="22082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</a:t>
                </a:r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>
                <a:off x="836612" y="2133600"/>
                <a:ext cx="21336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 flipH="1" flipV="1">
                <a:off x="2895600" y="1371600"/>
                <a:ext cx="838200" cy="685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Oval 37"/>
            <p:cNvSpPr/>
            <p:nvPr/>
          </p:nvSpPr>
          <p:spPr>
            <a:xfrm>
              <a:off x="5534025" y="39433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49"/>
          <p:cNvGrpSpPr/>
          <p:nvPr/>
        </p:nvGrpSpPr>
        <p:grpSpPr>
          <a:xfrm>
            <a:off x="2372685" y="4344378"/>
            <a:ext cx="2895600" cy="1806238"/>
            <a:chOff x="762000" y="3943350"/>
            <a:chExt cx="2895600" cy="1806238"/>
          </a:xfrm>
        </p:grpSpPr>
        <p:sp>
          <p:nvSpPr>
            <p:cNvPr id="23" name="Oval 22"/>
            <p:cNvSpPr/>
            <p:nvPr/>
          </p:nvSpPr>
          <p:spPr>
            <a:xfrm>
              <a:off x="3505200" y="394335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15" name="Group 38"/>
            <p:cNvGrpSpPr/>
            <p:nvPr/>
          </p:nvGrpSpPr>
          <p:grpSpPr>
            <a:xfrm>
              <a:off x="762000" y="4095750"/>
              <a:ext cx="2743200" cy="1653838"/>
              <a:chOff x="760412" y="1447800"/>
              <a:chExt cx="2743200" cy="1653838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760412" y="1676400"/>
                <a:ext cx="22592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Your subtitle here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62000" y="2085975"/>
                <a:ext cx="2208212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en-US" sz="2000" dirty="0">
                    <a:solidFill>
                      <a:prstClr val="black"/>
                    </a:solidFill>
                  </a:rPr>
                  <a:t>You can replace this sample text with your own</a:t>
                </a:r>
              </a:p>
            </p:txBody>
          </p:sp>
          <p:cxnSp>
            <p:nvCxnSpPr>
              <p:cNvPr id="42" name="Straight Connector 41"/>
              <p:cNvCxnSpPr/>
              <p:nvPr/>
            </p:nvCxnSpPr>
            <p:spPr>
              <a:xfrm>
                <a:off x="836612" y="2133600"/>
                <a:ext cx="21336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rot="5400000" flipH="1" flipV="1">
                <a:off x="2894806" y="1524794"/>
                <a:ext cx="685800" cy="53181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Title 4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</p:spTree>
    <p:extLst>
      <p:ext uri="{BB962C8B-B14F-4D97-AF65-F5344CB8AC3E}">
        <p14:creationId xmlns:p14="http://schemas.microsoft.com/office/powerpoint/2010/main" val="4107794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89B652C-F65D-45B3-B765-C04107F8B985}"/>
              </a:ext>
            </a:extLst>
          </p:cNvPr>
          <p:cNvSpPr/>
          <p:nvPr/>
        </p:nvSpPr>
        <p:spPr>
          <a:xfrm>
            <a:off x="0" y="4092164"/>
            <a:ext cx="12192000" cy="2765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1"/>
          <p:cNvGrpSpPr/>
          <p:nvPr/>
        </p:nvGrpSpPr>
        <p:grpSpPr>
          <a:xfrm>
            <a:off x="3733800" y="1129174"/>
            <a:ext cx="4822780" cy="4647406"/>
            <a:chOff x="2533650" y="1372394"/>
            <a:chExt cx="4191000" cy="4038600"/>
          </a:xfrm>
          <a:effectLst>
            <a:outerShdw blurRad="101600" dist="38100" dir="5400000" sx="101000" sy="101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2" name="Pie 1"/>
            <p:cNvSpPr/>
            <p:nvPr/>
          </p:nvSpPr>
          <p:spPr>
            <a:xfrm>
              <a:off x="3124200" y="1924050"/>
              <a:ext cx="2819400" cy="2819400"/>
            </a:xfrm>
            <a:prstGeom prst="pie">
              <a:avLst>
                <a:gd name="adj1" fmla="val 10777531"/>
                <a:gd name="adj2" fmla="val 16200000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" name="Pie 2"/>
            <p:cNvSpPr/>
            <p:nvPr/>
          </p:nvSpPr>
          <p:spPr>
            <a:xfrm flipH="1">
              <a:off x="3238500" y="1924050"/>
              <a:ext cx="2819400" cy="2819400"/>
            </a:xfrm>
            <a:prstGeom prst="pie">
              <a:avLst>
                <a:gd name="adj1" fmla="val 10777531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 flipV="1">
              <a:off x="3124200" y="2038350"/>
              <a:ext cx="2819400" cy="2819400"/>
            </a:xfrm>
            <a:prstGeom prst="pie">
              <a:avLst>
                <a:gd name="adj1" fmla="val 10777531"/>
                <a:gd name="adj2" fmla="val 16200000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flipH="1" flipV="1">
              <a:off x="3238500" y="2038350"/>
              <a:ext cx="2819400" cy="2819400"/>
            </a:xfrm>
            <a:prstGeom prst="pie">
              <a:avLst>
                <a:gd name="adj1" fmla="val 10777531"/>
                <a:gd name="adj2" fmla="val 1620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2886075" y="1685925"/>
              <a:ext cx="3429000" cy="34290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533650" y="3381375"/>
              <a:ext cx="41910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2562225" y="3390900"/>
              <a:ext cx="40386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/>
              <a:tailEnd type="arrow"/>
            </a:ln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4817852" y="2774180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ight"/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TEXT 4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185082" y="2763010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Left">
                <a:rot lat="0" lon="1200000" rev="0"/>
              </a:camera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TEXT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07902" y="3669065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Left"/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TEXT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88590" y="3630904"/>
            <a:ext cx="1067921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ight"/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TEXT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285415" y="166257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86800" y="333897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57800" y="554877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905000" y="341517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4 Components</a:t>
            </a:r>
          </a:p>
        </p:txBody>
      </p:sp>
    </p:spTree>
    <p:extLst>
      <p:ext uri="{BB962C8B-B14F-4D97-AF65-F5344CB8AC3E}">
        <p14:creationId xmlns:p14="http://schemas.microsoft.com/office/powerpoint/2010/main" val="302395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676400" y="1577050"/>
            <a:ext cx="4311591" cy="2212848"/>
          </a:xfrm>
          <a:prstGeom prst="rect">
            <a:avLst/>
          </a:prstGeom>
          <a:solidFill>
            <a:schemeClr val="accent2">
              <a:lumMod val="40000"/>
              <a:lumOff val="6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93440" y="3920924"/>
            <a:ext cx="4375210" cy="2209801"/>
          </a:xfrm>
          <a:prstGeom prst="rect">
            <a:avLst/>
          </a:prstGeom>
          <a:solidFill>
            <a:schemeClr val="accent3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676400" y="3920925"/>
            <a:ext cx="4370832" cy="2209800"/>
          </a:xfrm>
          <a:prstGeom prst="rect">
            <a:avLst/>
          </a:prstGeom>
          <a:solidFill>
            <a:schemeClr val="bg1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196488" y="1574002"/>
            <a:ext cx="4372162" cy="2212848"/>
          </a:xfrm>
          <a:prstGeom prst="rect">
            <a:avLst/>
          </a:prstGeom>
          <a:solidFill>
            <a:schemeClr val="bg2">
              <a:lumMod val="50000"/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4564902" y="2209800"/>
            <a:ext cx="3099488" cy="3276600"/>
            <a:chOff x="2697538" y="1771136"/>
            <a:chExt cx="3010932" cy="3010930"/>
          </a:xfrm>
        </p:grpSpPr>
        <p:sp>
          <p:nvSpPr>
            <p:cNvPr id="32" name="Oval 31"/>
            <p:cNvSpPr/>
            <p:nvPr/>
          </p:nvSpPr>
          <p:spPr>
            <a:xfrm>
              <a:off x="2697538" y="1771136"/>
              <a:ext cx="3010932" cy="3010930"/>
            </a:xfrm>
            <a:prstGeom prst="ellipse">
              <a:avLst/>
            </a:prstGeom>
            <a:ln w="12700">
              <a:solidFill>
                <a:schemeClr val="accent2">
                  <a:lumMod val="50000"/>
                </a:schemeClr>
              </a:solidFill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895600" y="1981200"/>
              <a:ext cx="2590800" cy="2590800"/>
            </a:xfrm>
            <a:prstGeom prst="ellipse">
              <a:avLst/>
            </a:prstGeom>
            <a:ln w="12700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" name="Group 14"/>
            <p:cNvGrpSpPr/>
            <p:nvPr/>
          </p:nvGrpSpPr>
          <p:grpSpPr>
            <a:xfrm>
              <a:off x="3075013" y="2152650"/>
              <a:ext cx="2230435" cy="2255395"/>
              <a:chOff x="2342654" y="2095500"/>
              <a:chExt cx="3533688" cy="3682536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2352675" y="2101145"/>
                <a:ext cx="3516086" cy="3646311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3" name="Pie 12"/>
              <p:cNvSpPr/>
              <p:nvPr/>
            </p:nvSpPr>
            <p:spPr>
              <a:xfrm>
                <a:off x="2362200" y="2095500"/>
                <a:ext cx="3505200" cy="3657600"/>
              </a:xfrm>
              <a:prstGeom prst="pie">
                <a:avLst>
                  <a:gd name="adj1" fmla="val 0"/>
                  <a:gd name="adj2" fmla="val 5399996"/>
                </a:avLst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4" name="Pie 13"/>
              <p:cNvSpPr/>
              <p:nvPr/>
            </p:nvSpPr>
            <p:spPr>
              <a:xfrm>
                <a:off x="2342654" y="2108201"/>
                <a:ext cx="3505200" cy="3657598"/>
              </a:xfrm>
              <a:prstGeom prst="pie">
                <a:avLst>
                  <a:gd name="adj1" fmla="val 10831830"/>
                  <a:gd name="adj2" fmla="val 16219988"/>
                </a:avLst>
              </a:prstGeom>
              <a:gradFill flip="none" rotWithShape="1">
                <a:gsLst>
                  <a:gs pos="0">
                    <a:schemeClr val="accent2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24" name="Pie 23"/>
              <p:cNvSpPr/>
              <p:nvPr/>
            </p:nvSpPr>
            <p:spPr>
              <a:xfrm>
                <a:off x="2371142" y="2120439"/>
                <a:ext cx="3505200" cy="3657597"/>
              </a:xfrm>
              <a:prstGeom prst="pie">
                <a:avLst>
                  <a:gd name="adj1" fmla="val 16027079"/>
                  <a:gd name="adj2" fmla="val 67143"/>
                </a:avLst>
              </a:prstGeom>
              <a:gradFill flip="none" rotWithShape="1">
                <a:gsLst>
                  <a:gs pos="0">
                    <a:schemeClr val="bg2">
                      <a:lumMod val="50000"/>
                      <a:shade val="30000"/>
                      <a:satMod val="115000"/>
                    </a:schemeClr>
                  </a:gs>
                  <a:gs pos="50000">
                    <a:schemeClr val="bg2">
                      <a:lumMod val="50000"/>
                      <a:shade val="67500"/>
                      <a:satMod val="115000"/>
                    </a:schemeClr>
                  </a:gs>
                  <a:gs pos="100000">
                    <a:schemeClr val="bg2">
                      <a:lumMod val="50000"/>
                      <a:shade val="100000"/>
                      <a:satMod val="115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p:grpSp>
        <p:sp>
          <p:nvSpPr>
            <p:cNvPr id="17" name="Oval 16"/>
            <p:cNvSpPr/>
            <p:nvPr/>
          </p:nvSpPr>
          <p:spPr>
            <a:xfrm>
              <a:off x="3771900" y="2857500"/>
              <a:ext cx="838200" cy="838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  <p:sp>
        <p:nvSpPr>
          <p:cNvPr id="26" name="Oval 25"/>
          <p:cNvSpPr/>
          <p:nvPr/>
        </p:nvSpPr>
        <p:spPr>
          <a:xfrm>
            <a:off x="5265642" y="2747906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2000"/>
                </a:schemeClr>
              </a:gs>
              <a:gs pos="100000">
                <a:srgbClr val="E6E6E6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770080" y="233905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 own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770080" y="4606726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 own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21298" y="4566761"/>
            <a:ext cx="2405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sample text with your own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39808" y="2352079"/>
            <a:ext cx="23869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sample text with your own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057400" y="1881851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57400" y="4149526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7770080" y="1881851"/>
            <a:ext cx="258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70080" y="4149526"/>
            <a:ext cx="2669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5" grpId="0" animBg="1"/>
      <p:bldP spid="34" grpId="0" animBg="1"/>
      <p:bldP spid="33" grpId="0" animBg="1"/>
      <p:bldP spid="18" grpId="0"/>
      <p:bldP spid="21" grpId="0"/>
      <p:bldP spid="22" grpId="0"/>
      <p:bldP spid="23" grpId="0"/>
      <p:bldP spid="25" grpId="0"/>
      <p:bldP spid="27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with Spin Animation</a:t>
            </a:r>
          </a:p>
        </p:txBody>
      </p:sp>
      <p:sp>
        <p:nvSpPr>
          <p:cNvPr id="3" name="Freeform 2"/>
          <p:cNvSpPr>
            <a:spLocks/>
          </p:cNvSpPr>
          <p:nvPr/>
        </p:nvSpPr>
        <p:spPr bwMode="auto">
          <a:xfrm>
            <a:off x="6164528" y="1752600"/>
            <a:ext cx="2184400" cy="2108200"/>
          </a:xfrm>
          <a:custGeom>
            <a:avLst/>
            <a:gdLst/>
            <a:ahLst/>
            <a:cxnLst>
              <a:cxn ang="0">
                <a:pos x="1200" y="1600"/>
              </a:cxn>
              <a:cxn ang="0">
                <a:pos x="1600" y="1600"/>
              </a:cxn>
              <a:cxn ang="0">
                <a:pos x="1598" y="1516"/>
              </a:cxn>
              <a:cxn ang="0">
                <a:pos x="1582" y="1356"/>
              </a:cxn>
              <a:cxn ang="0">
                <a:pos x="1550" y="1200"/>
              </a:cxn>
              <a:cxn ang="0">
                <a:pos x="1504" y="1048"/>
              </a:cxn>
              <a:cxn ang="0">
                <a:pos x="1442" y="906"/>
              </a:cxn>
              <a:cxn ang="0">
                <a:pos x="1368" y="770"/>
              </a:cxn>
              <a:cxn ang="0">
                <a:pos x="1282" y="642"/>
              </a:cxn>
              <a:cxn ang="0">
                <a:pos x="1184" y="524"/>
              </a:cxn>
              <a:cxn ang="0">
                <a:pos x="1076" y="414"/>
              </a:cxn>
              <a:cxn ang="0">
                <a:pos x="958" y="316"/>
              </a:cxn>
              <a:cxn ang="0">
                <a:pos x="830" y="230"/>
              </a:cxn>
              <a:cxn ang="0">
                <a:pos x="694" y="156"/>
              </a:cxn>
              <a:cxn ang="0">
                <a:pos x="550" y="96"/>
              </a:cxn>
              <a:cxn ang="0">
                <a:pos x="400" y="50"/>
              </a:cxn>
              <a:cxn ang="0">
                <a:pos x="244" y="18"/>
              </a:cxn>
              <a:cxn ang="0">
                <a:pos x="82" y="2"/>
              </a:cxn>
              <a:cxn ang="0">
                <a:pos x="0" y="400"/>
              </a:cxn>
              <a:cxn ang="0">
                <a:pos x="62" y="400"/>
              </a:cxn>
              <a:cxn ang="0">
                <a:pos x="184" y="412"/>
              </a:cxn>
              <a:cxn ang="0">
                <a:pos x="300" y="436"/>
              </a:cxn>
              <a:cxn ang="0">
                <a:pos x="414" y="472"/>
              </a:cxn>
              <a:cxn ang="0">
                <a:pos x="520" y="518"/>
              </a:cxn>
              <a:cxn ang="0">
                <a:pos x="622" y="572"/>
              </a:cxn>
              <a:cxn ang="0">
                <a:pos x="718" y="638"/>
              </a:cxn>
              <a:cxn ang="0">
                <a:pos x="808" y="710"/>
              </a:cxn>
              <a:cxn ang="0">
                <a:pos x="888" y="792"/>
              </a:cxn>
              <a:cxn ang="0">
                <a:pos x="962" y="882"/>
              </a:cxn>
              <a:cxn ang="0">
                <a:pos x="1026" y="976"/>
              </a:cxn>
              <a:cxn ang="0">
                <a:pos x="1082" y="1078"/>
              </a:cxn>
              <a:cxn ang="0">
                <a:pos x="1128" y="1186"/>
              </a:cxn>
              <a:cxn ang="0">
                <a:pos x="1162" y="1300"/>
              </a:cxn>
              <a:cxn ang="0">
                <a:pos x="1186" y="1416"/>
              </a:cxn>
              <a:cxn ang="0">
                <a:pos x="1200" y="1538"/>
              </a:cxn>
              <a:cxn ang="0">
                <a:pos x="1200" y="1600"/>
              </a:cxn>
            </a:cxnLst>
            <a:rect l="0" t="0" r="r" b="b"/>
            <a:pathLst>
              <a:path w="1600" h="1600">
                <a:moveTo>
                  <a:pt x="1200" y="1600"/>
                </a:moveTo>
                <a:lnTo>
                  <a:pt x="1200" y="1600"/>
                </a:lnTo>
                <a:lnTo>
                  <a:pt x="1600" y="1600"/>
                </a:lnTo>
                <a:lnTo>
                  <a:pt x="1600" y="1600"/>
                </a:lnTo>
                <a:lnTo>
                  <a:pt x="1600" y="1600"/>
                </a:lnTo>
                <a:lnTo>
                  <a:pt x="1598" y="1516"/>
                </a:lnTo>
                <a:lnTo>
                  <a:pt x="1592" y="1436"/>
                </a:lnTo>
                <a:lnTo>
                  <a:pt x="1582" y="1356"/>
                </a:lnTo>
                <a:lnTo>
                  <a:pt x="1568" y="1276"/>
                </a:lnTo>
                <a:lnTo>
                  <a:pt x="1550" y="1200"/>
                </a:lnTo>
                <a:lnTo>
                  <a:pt x="1528" y="1124"/>
                </a:lnTo>
                <a:lnTo>
                  <a:pt x="1504" y="1048"/>
                </a:lnTo>
                <a:lnTo>
                  <a:pt x="1474" y="976"/>
                </a:lnTo>
                <a:lnTo>
                  <a:pt x="1442" y="906"/>
                </a:lnTo>
                <a:lnTo>
                  <a:pt x="1408" y="836"/>
                </a:lnTo>
                <a:lnTo>
                  <a:pt x="1368" y="770"/>
                </a:lnTo>
                <a:lnTo>
                  <a:pt x="1328" y="704"/>
                </a:lnTo>
                <a:lnTo>
                  <a:pt x="1282" y="642"/>
                </a:lnTo>
                <a:lnTo>
                  <a:pt x="1236" y="582"/>
                </a:lnTo>
                <a:lnTo>
                  <a:pt x="1184" y="524"/>
                </a:lnTo>
                <a:lnTo>
                  <a:pt x="1132" y="468"/>
                </a:lnTo>
                <a:lnTo>
                  <a:pt x="1076" y="414"/>
                </a:lnTo>
                <a:lnTo>
                  <a:pt x="1018" y="364"/>
                </a:lnTo>
                <a:lnTo>
                  <a:pt x="958" y="316"/>
                </a:lnTo>
                <a:lnTo>
                  <a:pt x="896" y="272"/>
                </a:lnTo>
                <a:lnTo>
                  <a:pt x="830" y="230"/>
                </a:lnTo>
                <a:lnTo>
                  <a:pt x="764" y="192"/>
                </a:lnTo>
                <a:lnTo>
                  <a:pt x="694" y="156"/>
                </a:lnTo>
                <a:lnTo>
                  <a:pt x="624" y="124"/>
                </a:lnTo>
                <a:lnTo>
                  <a:pt x="550" y="96"/>
                </a:lnTo>
                <a:lnTo>
                  <a:pt x="476" y="72"/>
                </a:lnTo>
                <a:lnTo>
                  <a:pt x="400" y="50"/>
                </a:lnTo>
                <a:lnTo>
                  <a:pt x="324" y="32"/>
                </a:lnTo>
                <a:lnTo>
                  <a:pt x="244" y="18"/>
                </a:lnTo>
                <a:lnTo>
                  <a:pt x="164" y="8"/>
                </a:lnTo>
                <a:lnTo>
                  <a:pt x="82" y="2"/>
                </a:lnTo>
                <a:lnTo>
                  <a:pt x="0" y="0"/>
                </a:lnTo>
                <a:lnTo>
                  <a:pt x="0" y="400"/>
                </a:lnTo>
                <a:lnTo>
                  <a:pt x="0" y="400"/>
                </a:lnTo>
                <a:lnTo>
                  <a:pt x="62" y="400"/>
                </a:lnTo>
                <a:lnTo>
                  <a:pt x="124" y="406"/>
                </a:lnTo>
                <a:lnTo>
                  <a:pt x="184" y="412"/>
                </a:lnTo>
                <a:lnTo>
                  <a:pt x="242" y="424"/>
                </a:lnTo>
                <a:lnTo>
                  <a:pt x="300" y="436"/>
                </a:lnTo>
                <a:lnTo>
                  <a:pt x="358" y="454"/>
                </a:lnTo>
                <a:lnTo>
                  <a:pt x="414" y="472"/>
                </a:lnTo>
                <a:lnTo>
                  <a:pt x="468" y="494"/>
                </a:lnTo>
                <a:lnTo>
                  <a:pt x="520" y="518"/>
                </a:lnTo>
                <a:lnTo>
                  <a:pt x="572" y="544"/>
                </a:lnTo>
                <a:lnTo>
                  <a:pt x="622" y="572"/>
                </a:lnTo>
                <a:lnTo>
                  <a:pt x="672" y="604"/>
                </a:lnTo>
                <a:lnTo>
                  <a:pt x="718" y="638"/>
                </a:lnTo>
                <a:lnTo>
                  <a:pt x="764" y="674"/>
                </a:lnTo>
                <a:lnTo>
                  <a:pt x="808" y="710"/>
                </a:lnTo>
                <a:lnTo>
                  <a:pt x="850" y="750"/>
                </a:lnTo>
                <a:lnTo>
                  <a:pt x="888" y="792"/>
                </a:lnTo>
                <a:lnTo>
                  <a:pt x="926" y="836"/>
                </a:lnTo>
                <a:lnTo>
                  <a:pt x="962" y="882"/>
                </a:lnTo>
                <a:lnTo>
                  <a:pt x="996" y="928"/>
                </a:lnTo>
                <a:lnTo>
                  <a:pt x="1026" y="976"/>
                </a:lnTo>
                <a:lnTo>
                  <a:pt x="1056" y="1028"/>
                </a:lnTo>
                <a:lnTo>
                  <a:pt x="1082" y="1078"/>
                </a:lnTo>
                <a:lnTo>
                  <a:pt x="1106" y="1132"/>
                </a:lnTo>
                <a:lnTo>
                  <a:pt x="1128" y="1186"/>
                </a:lnTo>
                <a:lnTo>
                  <a:pt x="1146" y="1242"/>
                </a:lnTo>
                <a:lnTo>
                  <a:pt x="1162" y="1300"/>
                </a:lnTo>
                <a:lnTo>
                  <a:pt x="1176" y="1358"/>
                </a:lnTo>
                <a:lnTo>
                  <a:pt x="1186" y="1416"/>
                </a:lnTo>
                <a:lnTo>
                  <a:pt x="1194" y="1476"/>
                </a:lnTo>
                <a:lnTo>
                  <a:pt x="1200" y="1538"/>
                </a:lnTo>
                <a:lnTo>
                  <a:pt x="1200" y="1600"/>
                </a:lnTo>
                <a:lnTo>
                  <a:pt x="1200" y="1600"/>
                </a:lnTo>
                <a:close/>
              </a:path>
            </a:pathLst>
          </a:custGeom>
          <a:solidFill>
            <a:schemeClr val="tx2">
              <a:lumMod val="75000"/>
              <a:alpha val="82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4" name="Freeform 3"/>
          <p:cNvSpPr>
            <a:spLocks/>
          </p:cNvSpPr>
          <p:nvPr/>
        </p:nvSpPr>
        <p:spPr bwMode="auto">
          <a:xfrm>
            <a:off x="3980128" y="1752600"/>
            <a:ext cx="2184400" cy="2108200"/>
          </a:xfrm>
          <a:custGeom>
            <a:avLst/>
            <a:gdLst/>
            <a:ahLst/>
            <a:cxnLst>
              <a:cxn ang="0">
                <a:pos x="400" y="1600"/>
              </a:cxn>
              <a:cxn ang="0">
                <a:pos x="406" y="1476"/>
              </a:cxn>
              <a:cxn ang="0">
                <a:pos x="426" y="1358"/>
              </a:cxn>
              <a:cxn ang="0">
                <a:pos x="454" y="1242"/>
              </a:cxn>
              <a:cxn ang="0">
                <a:pos x="494" y="1132"/>
              </a:cxn>
              <a:cxn ang="0">
                <a:pos x="546" y="1028"/>
              </a:cxn>
              <a:cxn ang="0">
                <a:pos x="606" y="928"/>
              </a:cxn>
              <a:cxn ang="0">
                <a:pos x="674" y="836"/>
              </a:cxn>
              <a:cxn ang="0">
                <a:pos x="752" y="750"/>
              </a:cxn>
              <a:cxn ang="0">
                <a:pos x="838" y="674"/>
              </a:cxn>
              <a:cxn ang="0">
                <a:pos x="930" y="604"/>
              </a:cxn>
              <a:cxn ang="0">
                <a:pos x="1028" y="544"/>
              </a:cxn>
              <a:cxn ang="0">
                <a:pos x="1134" y="494"/>
              </a:cxn>
              <a:cxn ang="0">
                <a:pos x="1244" y="454"/>
              </a:cxn>
              <a:cxn ang="0">
                <a:pos x="1358" y="424"/>
              </a:cxn>
              <a:cxn ang="0">
                <a:pos x="1478" y="406"/>
              </a:cxn>
              <a:cxn ang="0">
                <a:pos x="1600" y="400"/>
              </a:cxn>
              <a:cxn ang="0">
                <a:pos x="1600" y="0"/>
              </a:cxn>
              <a:cxn ang="0">
                <a:pos x="1438" y="8"/>
              </a:cxn>
              <a:cxn ang="0">
                <a:pos x="1278" y="32"/>
              </a:cxn>
              <a:cxn ang="0">
                <a:pos x="1124" y="72"/>
              </a:cxn>
              <a:cxn ang="0">
                <a:pos x="978" y="124"/>
              </a:cxn>
              <a:cxn ang="0">
                <a:pos x="838" y="192"/>
              </a:cxn>
              <a:cxn ang="0">
                <a:pos x="706" y="272"/>
              </a:cxn>
              <a:cxn ang="0">
                <a:pos x="582" y="364"/>
              </a:cxn>
              <a:cxn ang="0">
                <a:pos x="470" y="468"/>
              </a:cxn>
              <a:cxn ang="0">
                <a:pos x="366" y="582"/>
              </a:cxn>
              <a:cxn ang="0">
                <a:pos x="274" y="704"/>
              </a:cxn>
              <a:cxn ang="0">
                <a:pos x="194" y="836"/>
              </a:cxn>
              <a:cxn ang="0">
                <a:pos x="126" y="976"/>
              </a:cxn>
              <a:cxn ang="0">
                <a:pos x="72" y="1124"/>
              </a:cxn>
              <a:cxn ang="0">
                <a:pos x="34" y="1276"/>
              </a:cxn>
              <a:cxn ang="0">
                <a:pos x="8" y="1436"/>
              </a:cxn>
              <a:cxn ang="0">
                <a:pos x="0" y="1600"/>
              </a:cxn>
              <a:cxn ang="0">
                <a:pos x="400" y="1600"/>
              </a:cxn>
            </a:cxnLst>
            <a:rect l="0" t="0" r="r" b="b"/>
            <a:pathLst>
              <a:path w="1600" h="1600">
                <a:moveTo>
                  <a:pt x="400" y="1600"/>
                </a:moveTo>
                <a:lnTo>
                  <a:pt x="400" y="1600"/>
                </a:lnTo>
                <a:lnTo>
                  <a:pt x="402" y="1538"/>
                </a:lnTo>
                <a:lnTo>
                  <a:pt x="406" y="1476"/>
                </a:lnTo>
                <a:lnTo>
                  <a:pt x="414" y="1416"/>
                </a:lnTo>
                <a:lnTo>
                  <a:pt x="426" y="1358"/>
                </a:lnTo>
                <a:lnTo>
                  <a:pt x="438" y="1300"/>
                </a:lnTo>
                <a:lnTo>
                  <a:pt x="454" y="1242"/>
                </a:lnTo>
                <a:lnTo>
                  <a:pt x="474" y="1186"/>
                </a:lnTo>
                <a:lnTo>
                  <a:pt x="494" y="1132"/>
                </a:lnTo>
                <a:lnTo>
                  <a:pt x="518" y="1078"/>
                </a:lnTo>
                <a:lnTo>
                  <a:pt x="546" y="1028"/>
                </a:lnTo>
                <a:lnTo>
                  <a:pt x="574" y="976"/>
                </a:lnTo>
                <a:lnTo>
                  <a:pt x="606" y="928"/>
                </a:lnTo>
                <a:lnTo>
                  <a:pt x="640" y="882"/>
                </a:lnTo>
                <a:lnTo>
                  <a:pt x="674" y="836"/>
                </a:lnTo>
                <a:lnTo>
                  <a:pt x="712" y="792"/>
                </a:lnTo>
                <a:lnTo>
                  <a:pt x="752" y="750"/>
                </a:lnTo>
                <a:lnTo>
                  <a:pt x="794" y="710"/>
                </a:lnTo>
                <a:lnTo>
                  <a:pt x="838" y="674"/>
                </a:lnTo>
                <a:lnTo>
                  <a:pt x="882" y="638"/>
                </a:lnTo>
                <a:lnTo>
                  <a:pt x="930" y="604"/>
                </a:lnTo>
                <a:lnTo>
                  <a:pt x="978" y="572"/>
                </a:lnTo>
                <a:lnTo>
                  <a:pt x="1028" y="544"/>
                </a:lnTo>
                <a:lnTo>
                  <a:pt x="1080" y="518"/>
                </a:lnTo>
                <a:lnTo>
                  <a:pt x="1134" y="494"/>
                </a:lnTo>
                <a:lnTo>
                  <a:pt x="1188" y="472"/>
                </a:lnTo>
                <a:lnTo>
                  <a:pt x="1244" y="454"/>
                </a:lnTo>
                <a:lnTo>
                  <a:pt x="1300" y="436"/>
                </a:lnTo>
                <a:lnTo>
                  <a:pt x="1358" y="424"/>
                </a:lnTo>
                <a:lnTo>
                  <a:pt x="1418" y="412"/>
                </a:lnTo>
                <a:lnTo>
                  <a:pt x="1478" y="406"/>
                </a:lnTo>
                <a:lnTo>
                  <a:pt x="1538" y="400"/>
                </a:lnTo>
                <a:lnTo>
                  <a:pt x="1600" y="400"/>
                </a:lnTo>
                <a:lnTo>
                  <a:pt x="1600" y="0"/>
                </a:lnTo>
                <a:lnTo>
                  <a:pt x="1600" y="0"/>
                </a:lnTo>
                <a:lnTo>
                  <a:pt x="1518" y="2"/>
                </a:lnTo>
                <a:lnTo>
                  <a:pt x="1438" y="8"/>
                </a:lnTo>
                <a:lnTo>
                  <a:pt x="1356" y="18"/>
                </a:lnTo>
                <a:lnTo>
                  <a:pt x="1278" y="32"/>
                </a:lnTo>
                <a:lnTo>
                  <a:pt x="1200" y="50"/>
                </a:lnTo>
                <a:lnTo>
                  <a:pt x="1124" y="72"/>
                </a:lnTo>
                <a:lnTo>
                  <a:pt x="1050" y="96"/>
                </a:lnTo>
                <a:lnTo>
                  <a:pt x="978" y="124"/>
                </a:lnTo>
                <a:lnTo>
                  <a:pt x="906" y="156"/>
                </a:lnTo>
                <a:lnTo>
                  <a:pt x="838" y="192"/>
                </a:lnTo>
                <a:lnTo>
                  <a:pt x="770" y="230"/>
                </a:lnTo>
                <a:lnTo>
                  <a:pt x="706" y="272"/>
                </a:lnTo>
                <a:lnTo>
                  <a:pt x="644" y="316"/>
                </a:lnTo>
                <a:lnTo>
                  <a:pt x="582" y="364"/>
                </a:lnTo>
                <a:lnTo>
                  <a:pt x="524" y="414"/>
                </a:lnTo>
                <a:lnTo>
                  <a:pt x="470" y="468"/>
                </a:lnTo>
                <a:lnTo>
                  <a:pt x="416" y="524"/>
                </a:lnTo>
                <a:lnTo>
                  <a:pt x="366" y="582"/>
                </a:lnTo>
                <a:lnTo>
                  <a:pt x="318" y="642"/>
                </a:lnTo>
                <a:lnTo>
                  <a:pt x="274" y="704"/>
                </a:lnTo>
                <a:lnTo>
                  <a:pt x="232" y="770"/>
                </a:lnTo>
                <a:lnTo>
                  <a:pt x="194" y="836"/>
                </a:lnTo>
                <a:lnTo>
                  <a:pt x="158" y="906"/>
                </a:lnTo>
                <a:lnTo>
                  <a:pt x="126" y="976"/>
                </a:lnTo>
                <a:lnTo>
                  <a:pt x="98" y="1048"/>
                </a:lnTo>
                <a:lnTo>
                  <a:pt x="72" y="1124"/>
                </a:lnTo>
                <a:lnTo>
                  <a:pt x="50" y="1200"/>
                </a:lnTo>
                <a:lnTo>
                  <a:pt x="34" y="1276"/>
                </a:lnTo>
                <a:lnTo>
                  <a:pt x="20" y="1356"/>
                </a:lnTo>
                <a:lnTo>
                  <a:pt x="8" y="1436"/>
                </a:lnTo>
                <a:lnTo>
                  <a:pt x="2" y="1516"/>
                </a:lnTo>
                <a:lnTo>
                  <a:pt x="0" y="1600"/>
                </a:lnTo>
                <a:lnTo>
                  <a:pt x="0" y="1600"/>
                </a:lnTo>
                <a:lnTo>
                  <a:pt x="400" y="1600"/>
                </a:lnTo>
                <a:lnTo>
                  <a:pt x="400" y="1600"/>
                </a:lnTo>
                <a:close/>
              </a:path>
            </a:pathLst>
          </a:custGeom>
          <a:solidFill>
            <a:schemeClr val="bg2">
              <a:lumMod val="25000"/>
              <a:alpha val="78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5" name="Freeform 4"/>
          <p:cNvSpPr>
            <a:spLocks/>
          </p:cNvSpPr>
          <p:nvPr/>
        </p:nvSpPr>
        <p:spPr bwMode="auto">
          <a:xfrm>
            <a:off x="6164528" y="3860800"/>
            <a:ext cx="2184400" cy="2108200"/>
          </a:xfrm>
          <a:custGeom>
            <a:avLst/>
            <a:gdLst/>
            <a:ahLst/>
            <a:cxnLst>
              <a:cxn ang="0">
                <a:pos x="1200" y="0"/>
              </a:cxn>
              <a:cxn ang="0">
                <a:pos x="1194" y="122"/>
              </a:cxn>
              <a:cxn ang="0">
                <a:pos x="1176" y="240"/>
              </a:cxn>
              <a:cxn ang="0">
                <a:pos x="1146" y="356"/>
              </a:cxn>
              <a:cxn ang="0">
                <a:pos x="1106" y="466"/>
              </a:cxn>
              <a:cxn ang="0">
                <a:pos x="1056" y="572"/>
              </a:cxn>
              <a:cxn ang="0">
                <a:pos x="996" y="670"/>
              </a:cxn>
              <a:cxn ang="0">
                <a:pos x="926" y="762"/>
              </a:cxn>
              <a:cxn ang="0">
                <a:pos x="850" y="848"/>
              </a:cxn>
              <a:cxn ang="0">
                <a:pos x="764" y="926"/>
              </a:cxn>
              <a:cxn ang="0">
                <a:pos x="672" y="994"/>
              </a:cxn>
              <a:cxn ang="0">
                <a:pos x="572" y="1054"/>
              </a:cxn>
              <a:cxn ang="0">
                <a:pos x="468" y="1104"/>
              </a:cxn>
              <a:cxn ang="0">
                <a:pos x="358" y="1146"/>
              </a:cxn>
              <a:cxn ang="0">
                <a:pos x="242" y="1174"/>
              </a:cxn>
              <a:cxn ang="0">
                <a:pos x="124" y="1192"/>
              </a:cxn>
              <a:cxn ang="0">
                <a:pos x="0" y="1200"/>
              </a:cxn>
              <a:cxn ang="0">
                <a:pos x="0" y="1600"/>
              </a:cxn>
              <a:cxn ang="0">
                <a:pos x="164" y="1590"/>
              </a:cxn>
              <a:cxn ang="0">
                <a:pos x="324" y="1566"/>
              </a:cxn>
              <a:cxn ang="0">
                <a:pos x="476" y="1528"/>
              </a:cxn>
              <a:cxn ang="0">
                <a:pos x="624" y="1474"/>
              </a:cxn>
              <a:cxn ang="0">
                <a:pos x="764" y="1406"/>
              </a:cxn>
              <a:cxn ang="0">
                <a:pos x="896" y="1326"/>
              </a:cxn>
              <a:cxn ang="0">
                <a:pos x="1018" y="1234"/>
              </a:cxn>
              <a:cxn ang="0">
                <a:pos x="1132" y="1130"/>
              </a:cxn>
              <a:cxn ang="0">
                <a:pos x="1236" y="1016"/>
              </a:cxn>
              <a:cxn ang="0">
                <a:pos x="1328" y="894"/>
              </a:cxn>
              <a:cxn ang="0">
                <a:pos x="1408" y="762"/>
              </a:cxn>
              <a:cxn ang="0">
                <a:pos x="1474" y="622"/>
              </a:cxn>
              <a:cxn ang="0">
                <a:pos x="1528" y="474"/>
              </a:cxn>
              <a:cxn ang="0">
                <a:pos x="1568" y="322"/>
              </a:cxn>
              <a:cxn ang="0">
                <a:pos x="1592" y="162"/>
              </a:cxn>
              <a:cxn ang="0">
                <a:pos x="1600" y="0"/>
              </a:cxn>
            </a:cxnLst>
            <a:rect l="0" t="0" r="r" b="b"/>
            <a:pathLst>
              <a:path w="1600" h="1600">
                <a:moveTo>
                  <a:pt x="1200" y="0"/>
                </a:moveTo>
                <a:lnTo>
                  <a:pt x="1200" y="0"/>
                </a:lnTo>
                <a:lnTo>
                  <a:pt x="1200" y="60"/>
                </a:lnTo>
                <a:lnTo>
                  <a:pt x="1194" y="122"/>
                </a:lnTo>
                <a:lnTo>
                  <a:pt x="1186" y="182"/>
                </a:lnTo>
                <a:lnTo>
                  <a:pt x="1176" y="240"/>
                </a:lnTo>
                <a:lnTo>
                  <a:pt x="1162" y="300"/>
                </a:lnTo>
                <a:lnTo>
                  <a:pt x="1146" y="356"/>
                </a:lnTo>
                <a:lnTo>
                  <a:pt x="1128" y="412"/>
                </a:lnTo>
                <a:lnTo>
                  <a:pt x="1106" y="466"/>
                </a:lnTo>
                <a:lnTo>
                  <a:pt x="1082" y="520"/>
                </a:lnTo>
                <a:lnTo>
                  <a:pt x="1056" y="572"/>
                </a:lnTo>
                <a:lnTo>
                  <a:pt x="1026" y="622"/>
                </a:lnTo>
                <a:lnTo>
                  <a:pt x="996" y="670"/>
                </a:lnTo>
                <a:lnTo>
                  <a:pt x="962" y="718"/>
                </a:lnTo>
                <a:lnTo>
                  <a:pt x="926" y="762"/>
                </a:lnTo>
                <a:lnTo>
                  <a:pt x="888" y="806"/>
                </a:lnTo>
                <a:lnTo>
                  <a:pt x="850" y="848"/>
                </a:lnTo>
                <a:lnTo>
                  <a:pt x="808" y="888"/>
                </a:lnTo>
                <a:lnTo>
                  <a:pt x="764" y="926"/>
                </a:lnTo>
                <a:lnTo>
                  <a:pt x="718" y="960"/>
                </a:lnTo>
                <a:lnTo>
                  <a:pt x="672" y="994"/>
                </a:lnTo>
                <a:lnTo>
                  <a:pt x="622" y="1026"/>
                </a:lnTo>
                <a:lnTo>
                  <a:pt x="572" y="1054"/>
                </a:lnTo>
                <a:lnTo>
                  <a:pt x="520" y="1080"/>
                </a:lnTo>
                <a:lnTo>
                  <a:pt x="468" y="1104"/>
                </a:lnTo>
                <a:lnTo>
                  <a:pt x="414" y="1126"/>
                </a:lnTo>
                <a:lnTo>
                  <a:pt x="358" y="1146"/>
                </a:lnTo>
                <a:lnTo>
                  <a:pt x="300" y="1162"/>
                </a:lnTo>
                <a:lnTo>
                  <a:pt x="242" y="1174"/>
                </a:lnTo>
                <a:lnTo>
                  <a:pt x="184" y="1186"/>
                </a:lnTo>
                <a:lnTo>
                  <a:pt x="124" y="1192"/>
                </a:lnTo>
                <a:lnTo>
                  <a:pt x="62" y="1198"/>
                </a:lnTo>
                <a:lnTo>
                  <a:pt x="0" y="1200"/>
                </a:lnTo>
                <a:lnTo>
                  <a:pt x="0" y="1600"/>
                </a:lnTo>
                <a:lnTo>
                  <a:pt x="0" y="1600"/>
                </a:lnTo>
                <a:lnTo>
                  <a:pt x="82" y="1598"/>
                </a:lnTo>
                <a:lnTo>
                  <a:pt x="164" y="1590"/>
                </a:lnTo>
                <a:lnTo>
                  <a:pt x="244" y="1580"/>
                </a:lnTo>
                <a:lnTo>
                  <a:pt x="324" y="1566"/>
                </a:lnTo>
                <a:lnTo>
                  <a:pt x="400" y="1548"/>
                </a:lnTo>
                <a:lnTo>
                  <a:pt x="476" y="1528"/>
                </a:lnTo>
                <a:lnTo>
                  <a:pt x="550" y="1502"/>
                </a:lnTo>
                <a:lnTo>
                  <a:pt x="624" y="1474"/>
                </a:lnTo>
                <a:lnTo>
                  <a:pt x="694" y="1442"/>
                </a:lnTo>
                <a:lnTo>
                  <a:pt x="764" y="1406"/>
                </a:lnTo>
                <a:lnTo>
                  <a:pt x="830" y="1368"/>
                </a:lnTo>
                <a:lnTo>
                  <a:pt x="896" y="1326"/>
                </a:lnTo>
                <a:lnTo>
                  <a:pt x="958" y="1282"/>
                </a:lnTo>
                <a:lnTo>
                  <a:pt x="1018" y="1234"/>
                </a:lnTo>
                <a:lnTo>
                  <a:pt x="1076" y="1184"/>
                </a:lnTo>
                <a:lnTo>
                  <a:pt x="1132" y="1130"/>
                </a:lnTo>
                <a:lnTo>
                  <a:pt x="1184" y="1074"/>
                </a:lnTo>
                <a:lnTo>
                  <a:pt x="1236" y="1016"/>
                </a:lnTo>
                <a:lnTo>
                  <a:pt x="1282" y="956"/>
                </a:lnTo>
                <a:lnTo>
                  <a:pt x="1328" y="894"/>
                </a:lnTo>
                <a:lnTo>
                  <a:pt x="1368" y="828"/>
                </a:lnTo>
                <a:lnTo>
                  <a:pt x="1408" y="762"/>
                </a:lnTo>
                <a:lnTo>
                  <a:pt x="1442" y="692"/>
                </a:lnTo>
                <a:lnTo>
                  <a:pt x="1474" y="622"/>
                </a:lnTo>
                <a:lnTo>
                  <a:pt x="1504" y="550"/>
                </a:lnTo>
                <a:lnTo>
                  <a:pt x="1528" y="474"/>
                </a:lnTo>
                <a:lnTo>
                  <a:pt x="1550" y="398"/>
                </a:lnTo>
                <a:lnTo>
                  <a:pt x="1568" y="322"/>
                </a:lnTo>
                <a:lnTo>
                  <a:pt x="1582" y="242"/>
                </a:lnTo>
                <a:lnTo>
                  <a:pt x="1592" y="162"/>
                </a:lnTo>
                <a:lnTo>
                  <a:pt x="1598" y="82"/>
                </a:lnTo>
                <a:lnTo>
                  <a:pt x="1600" y="0"/>
                </a:lnTo>
                <a:lnTo>
                  <a:pt x="1200" y="0"/>
                </a:lnTo>
                <a:close/>
              </a:path>
            </a:pathLst>
          </a:custGeom>
          <a:solidFill>
            <a:schemeClr val="accent5">
              <a:lumMod val="75000"/>
              <a:alpha val="81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3980128" y="3860800"/>
            <a:ext cx="2184400" cy="21082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" y="82"/>
              </a:cxn>
              <a:cxn ang="0">
                <a:pos x="20" y="242"/>
              </a:cxn>
              <a:cxn ang="0">
                <a:pos x="50" y="398"/>
              </a:cxn>
              <a:cxn ang="0">
                <a:pos x="98" y="550"/>
              </a:cxn>
              <a:cxn ang="0">
                <a:pos x="158" y="692"/>
              </a:cxn>
              <a:cxn ang="0">
                <a:pos x="232" y="828"/>
              </a:cxn>
              <a:cxn ang="0">
                <a:pos x="318" y="956"/>
              </a:cxn>
              <a:cxn ang="0">
                <a:pos x="416" y="1074"/>
              </a:cxn>
              <a:cxn ang="0">
                <a:pos x="524" y="1184"/>
              </a:cxn>
              <a:cxn ang="0">
                <a:pos x="644" y="1282"/>
              </a:cxn>
              <a:cxn ang="0">
                <a:pos x="770" y="1368"/>
              </a:cxn>
              <a:cxn ang="0">
                <a:pos x="906" y="1442"/>
              </a:cxn>
              <a:cxn ang="0">
                <a:pos x="1050" y="1502"/>
              </a:cxn>
              <a:cxn ang="0">
                <a:pos x="1200" y="1548"/>
              </a:cxn>
              <a:cxn ang="0">
                <a:pos x="1356" y="1580"/>
              </a:cxn>
              <a:cxn ang="0">
                <a:pos x="1518" y="1598"/>
              </a:cxn>
              <a:cxn ang="0">
                <a:pos x="1600" y="1200"/>
              </a:cxn>
              <a:cxn ang="0">
                <a:pos x="1538" y="1198"/>
              </a:cxn>
              <a:cxn ang="0">
                <a:pos x="1418" y="1186"/>
              </a:cxn>
              <a:cxn ang="0">
                <a:pos x="1300" y="1162"/>
              </a:cxn>
              <a:cxn ang="0">
                <a:pos x="1188" y="1126"/>
              </a:cxn>
              <a:cxn ang="0">
                <a:pos x="1080" y="1080"/>
              </a:cxn>
              <a:cxn ang="0">
                <a:pos x="978" y="1026"/>
              </a:cxn>
              <a:cxn ang="0">
                <a:pos x="882" y="960"/>
              </a:cxn>
              <a:cxn ang="0">
                <a:pos x="794" y="888"/>
              </a:cxn>
              <a:cxn ang="0">
                <a:pos x="712" y="806"/>
              </a:cxn>
              <a:cxn ang="0">
                <a:pos x="640" y="718"/>
              </a:cxn>
              <a:cxn ang="0">
                <a:pos x="574" y="622"/>
              </a:cxn>
              <a:cxn ang="0">
                <a:pos x="518" y="520"/>
              </a:cxn>
              <a:cxn ang="0">
                <a:pos x="474" y="412"/>
              </a:cxn>
              <a:cxn ang="0">
                <a:pos x="438" y="300"/>
              </a:cxn>
              <a:cxn ang="0">
                <a:pos x="414" y="182"/>
              </a:cxn>
              <a:cxn ang="0">
                <a:pos x="402" y="60"/>
              </a:cxn>
              <a:cxn ang="0">
                <a:pos x="400" y="0"/>
              </a:cxn>
            </a:cxnLst>
            <a:rect l="0" t="0" r="r" b="b"/>
            <a:pathLst>
              <a:path w="1600" h="1600">
                <a:moveTo>
                  <a:pt x="400" y="0"/>
                </a:moveTo>
                <a:lnTo>
                  <a:pt x="0" y="0"/>
                </a:lnTo>
                <a:lnTo>
                  <a:pt x="0" y="0"/>
                </a:lnTo>
                <a:lnTo>
                  <a:pt x="2" y="82"/>
                </a:lnTo>
                <a:lnTo>
                  <a:pt x="8" y="162"/>
                </a:lnTo>
                <a:lnTo>
                  <a:pt x="20" y="242"/>
                </a:lnTo>
                <a:lnTo>
                  <a:pt x="34" y="322"/>
                </a:lnTo>
                <a:lnTo>
                  <a:pt x="50" y="398"/>
                </a:lnTo>
                <a:lnTo>
                  <a:pt x="72" y="474"/>
                </a:lnTo>
                <a:lnTo>
                  <a:pt x="98" y="550"/>
                </a:lnTo>
                <a:lnTo>
                  <a:pt x="126" y="622"/>
                </a:lnTo>
                <a:lnTo>
                  <a:pt x="158" y="692"/>
                </a:lnTo>
                <a:lnTo>
                  <a:pt x="194" y="762"/>
                </a:lnTo>
                <a:lnTo>
                  <a:pt x="232" y="828"/>
                </a:lnTo>
                <a:lnTo>
                  <a:pt x="274" y="894"/>
                </a:lnTo>
                <a:lnTo>
                  <a:pt x="318" y="956"/>
                </a:lnTo>
                <a:lnTo>
                  <a:pt x="366" y="1016"/>
                </a:lnTo>
                <a:lnTo>
                  <a:pt x="416" y="1074"/>
                </a:lnTo>
                <a:lnTo>
                  <a:pt x="470" y="1130"/>
                </a:lnTo>
                <a:lnTo>
                  <a:pt x="524" y="1184"/>
                </a:lnTo>
                <a:lnTo>
                  <a:pt x="582" y="1234"/>
                </a:lnTo>
                <a:lnTo>
                  <a:pt x="644" y="1282"/>
                </a:lnTo>
                <a:lnTo>
                  <a:pt x="706" y="1326"/>
                </a:lnTo>
                <a:lnTo>
                  <a:pt x="770" y="1368"/>
                </a:lnTo>
                <a:lnTo>
                  <a:pt x="838" y="1406"/>
                </a:lnTo>
                <a:lnTo>
                  <a:pt x="906" y="1442"/>
                </a:lnTo>
                <a:lnTo>
                  <a:pt x="978" y="1474"/>
                </a:lnTo>
                <a:lnTo>
                  <a:pt x="1050" y="1502"/>
                </a:lnTo>
                <a:lnTo>
                  <a:pt x="1124" y="1528"/>
                </a:lnTo>
                <a:lnTo>
                  <a:pt x="1200" y="1548"/>
                </a:lnTo>
                <a:lnTo>
                  <a:pt x="1278" y="1566"/>
                </a:lnTo>
                <a:lnTo>
                  <a:pt x="1356" y="1580"/>
                </a:lnTo>
                <a:lnTo>
                  <a:pt x="1438" y="1590"/>
                </a:lnTo>
                <a:lnTo>
                  <a:pt x="1518" y="1598"/>
                </a:lnTo>
                <a:lnTo>
                  <a:pt x="1600" y="1600"/>
                </a:lnTo>
                <a:lnTo>
                  <a:pt x="1600" y="1200"/>
                </a:lnTo>
                <a:lnTo>
                  <a:pt x="1600" y="1200"/>
                </a:lnTo>
                <a:lnTo>
                  <a:pt x="1538" y="1198"/>
                </a:lnTo>
                <a:lnTo>
                  <a:pt x="1478" y="1192"/>
                </a:lnTo>
                <a:lnTo>
                  <a:pt x="1418" y="1186"/>
                </a:lnTo>
                <a:lnTo>
                  <a:pt x="1358" y="1174"/>
                </a:lnTo>
                <a:lnTo>
                  <a:pt x="1300" y="1162"/>
                </a:lnTo>
                <a:lnTo>
                  <a:pt x="1244" y="1146"/>
                </a:lnTo>
                <a:lnTo>
                  <a:pt x="1188" y="1126"/>
                </a:lnTo>
                <a:lnTo>
                  <a:pt x="1134" y="1104"/>
                </a:lnTo>
                <a:lnTo>
                  <a:pt x="1080" y="1080"/>
                </a:lnTo>
                <a:lnTo>
                  <a:pt x="1028" y="1054"/>
                </a:lnTo>
                <a:lnTo>
                  <a:pt x="978" y="1026"/>
                </a:lnTo>
                <a:lnTo>
                  <a:pt x="930" y="994"/>
                </a:lnTo>
                <a:lnTo>
                  <a:pt x="882" y="960"/>
                </a:lnTo>
                <a:lnTo>
                  <a:pt x="838" y="926"/>
                </a:lnTo>
                <a:lnTo>
                  <a:pt x="794" y="888"/>
                </a:lnTo>
                <a:lnTo>
                  <a:pt x="752" y="848"/>
                </a:lnTo>
                <a:lnTo>
                  <a:pt x="712" y="806"/>
                </a:lnTo>
                <a:lnTo>
                  <a:pt x="674" y="762"/>
                </a:lnTo>
                <a:lnTo>
                  <a:pt x="640" y="718"/>
                </a:lnTo>
                <a:lnTo>
                  <a:pt x="606" y="670"/>
                </a:lnTo>
                <a:lnTo>
                  <a:pt x="574" y="622"/>
                </a:lnTo>
                <a:lnTo>
                  <a:pt x="546" y="572"/>
                </a:lnTo>
                <a:lnTo>
                  <a:pt x="518" y="520"/>
                </a:lnTo>
                <a:lnTo>
                  <a:pt x="494" y="466"/>
                </a:lnTo>
                <a:lnTo>
                  <a:pt x="474" y="412"/>
                </a:lnTo>
                <a:lnTo>
                  <a:pt x="454" y="356"/>
                </a:lnTo>
                <a:lnTo>
                  <a:pt x="438" y="300"/>
                </a:lnTo>
                <a:lnTo>
                  <a:pt x="426" y="240"/>
                </a:lnTo>
                <a:lnTo>
                  <a:pt x="414" y="182"/>
                </a:lnTo>
                <a:lnTo>
                  <a:pt x="406" y="122"/>
                </a:lnTo>
                <a:lnTo>
                  <a:pt x="402" y="60"/>
                </a:lnTo>
                <a:lnTo>
                  <a:pt x="400" y="0"/>
                </a:lnTo>
                <a:lnTo>
                  <a:pt x="400" y="0"/>
                </a:lnTo>
                <a:close/>
              </a:path>
            </a:pathLst>
          </a:custGeom>
          <a:solidFill>
            <a:schemeClr val="accent3">
              <a:lumMod val="50000"/>
              <a:alpha val="76000"/>
            </a:schemeClr>
          </a:solidFill>
          <a:ln>
            <a:noFill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4526228" y="3860800"/>
            <a:ext cx="1638300" cy="1581150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0" y="0"/>
              </a:cxn>
              <a:cxn ang="0">
                <a:pos x="0" y="0"/>
              </a:cxn>
              <a:cxn ang="0">
                <a:pos x="2" y="60"/>
              </a:cxn>
              <a:cxn ang="0">
                <a:pos x="6" y="122"/>
              </a:cxn>
              <a:cxn ang="0">
                <a:pos x="14" y="182"/>
              </a:cxn>
              <a:cxn ang="0">
                <a:pos x="26" y="240"/>
              </a:cxn>
              <a:cxn ang="0">
                <a:pos x="38" y="300"/>
              </a:cxn>
              <a:cxn ang="0">
                <a:pos x="54" y="356"/>
              </a:cxn>
              <a:cxn ang="0">
                <a:pos x="74" y="412"/>
              </a:cxn>
              <a:cxn ang="0">
                <a:pos x="94" y="466"/>
              </a:cxn>
              <a:cxn ang="0">
                <a:pos x="118" y="520"/>
              </a:cxn>
              <a:cxn ang="0">
                <a:pos x="146" y="572"/>
              </a:cxn>
              <a:cxn ang="0">
                <a:pos x="174" y="622"/>
              </a:cxn>
              <a:cxn ang="0">
                <a:pos x="206" y="670"/>
              </a:cxn>
              <a:cxn ang="0">
                <a:pos x="240" y="718"/>
              </a:cxn>
              <a:cxn ang="0">
                <a:pos x="274" y="762"/>
              </a:cxn>
              <a:cxn ang="0">
                <a:pos x="312" y="806"/>
              </a:cxn>
              <a:cxn ang="0">
                <a:pos x="352" y="848"/>
              </a:cxn>
              <a:cxn ang="0">
                <a:pos x="394" y="888"/>
              </a:cxn>
              <a:cxn ang="0">
                <a:pos x="438" y="926"/>
              </a:cxn>
              <a:cxn ang="0">
                <a:pos x="482" y="960"/>
              </a:cxn>
              <a:cxn ang="0">
                <a:pos x="530" y="994"/>
              </a:cxn>
              <a:cxn ang="0">
                <a:pos x="578" y="1026"/>
              </a:cxn>
              <a:cxn ang="0">
                <a:pos x="628" y="1054"/>
              </a:cxn>
              <a:cxn ang="0">
                <a:pos x="680" y="1080"/>
              </a:cxn>
              <a:cxn ang="0">
                <a:pos x="734" y="1104"/>
              </a:cxn>
              <a:cxn ang="0">
                <a:pos x="788" y="1126"/>
              </a:cxn>
              <a:cxn ang="0">
                <a:pos x="844" y="1146"/>
              </a:cxn>
              <a:cxn ang="0">
                <a:pos x="900" y="1162"/>
              </a:cxn>
              <a:cxn ang="0">
                <a:pos x="958" y="1174"/>
              </a:cxn>
              <a:cxn ang="0">
                <a:pos x="1018" y="1186"/>
              </a:cxn>
              <a:cxn ang="0">
                <a:pos x="1078" y="1192"/>
              </a:cxn>
              <a:cxn ang="0">
                <a:pos x="1138" y="1198"/>
              </a:cxn>
              <a:cxn ang="0">
                <a:pos x="1200" y="1200"/>
              </a:cxn>
              <a:cxn ang="0">
                <a:pos x="1200" y="400"/>
              </a:cxn>
              <a:cxn ang="0">
                <a:pos x="1200" y="400"/>
              </a:cxn>
              <a:cxn ang="0">
                <a:pos x="1160" y="398"/>
              </a:cxn>
              <a:cxn ang="0">
                <a:pos x="1120" y="390"/>
              </a:cxn>
              <a:cxn ang="0">
                <a:pos x="1082" y="382"/>
              </a:cxn>
              <a:cxn ang="0">
                <a:pos x="1044" y="368"/>
              </a:cxn>
              <a:cxn ang="0">
                <a:pos x="1010" y="350"/>
              </a:cxn>
              <a:cxn ang="0">
                <a:pos x="976" y="330"/>
              </a:cxn>
              <a:cxn ang="0">
                <a:pos x="946" y="308"/>
              </a:cxn>
              <a:cxn ang="0">
                <a:pos x="918" y="282"/>
              </a:cxn>
              <a:cxn ang="0">
                <a:pos x="892" y="254"/>
              </a:cxn>
              <a:cxn ang="0">
                <a:pos x="868" y="222"/>
              </a:cxn>
              <a:cxn ang="0">
                <a:pos x="848" y="190"/>
              </a:cxn>
              <a:cxn ang="0">
                <a:pos x="832" y="154"/>
              </a:cxn>
              <a:cxn ang="0">
                <a:pos x="818" y="118"/>
              </a:cxn>
              <a:cxn ang="0">
                <a:pos x="808" y="80"/>
              </a:cxn>
              <a:cxn ang="0">
                <a:pos x="802" y="40"/>
              </a:cxn>
              <a:cxn ang="0">
                <a:pos x="800" y="0"/>
              </a:cxn>
              <a:cxn ang="0">
                <a:pos x="800" y="0"/>
              </a:cxn>
            </a:cxnLst>
            <a:rect l="0" t="0" r="r" b="b"/>
            <a:pathLst>
              <a:path w="1200" h="1200">
                <a:moveTo>
                  <a:pt x="800" y="0"/>
                </a:moveTo>
                <a:lnTo>
                  <a:pt x="0" y="0"/>
                </a:lnTo>
                <a:lnTo>
                  <a:pt x="0" y="0"/>
                </a:lnTo>
                <a:lnTo>
                  <a:pt x="2" y="60"/>
                </a:lnTo>
                <a:lnTo>
                  <a:pt x="6" y="122"/>
                </a:lnTo>
                <a:lnTo>
                  <a:pt x="14" y="182"/>
                </a:lnTo>
                <a:lnTo>
                  <a:pt x="26" y="240"/>
                </a:lnTo>
                <a:lnTo>
                  <a:pt x="38" y="300"/>
                </a:lnTo>
                <a:lnTo>
                  <a:pt x="54" y="356"/>
                </a:lnTo>
                <a:lnTo>
                  <a:pt x="74" y="412"/>
                </a:lnTo>
                <a:lnTo>
                  <a:pt x="94" y="466"/>
                </a:lnTo>
                <a:lnTo>
                  <a:pt x="118" y="520"/>
                </a:lnTo>
                <a:lnTo>
                  <a:pt x="146" y="572"/>
                </a:lnTo>
                <a:lnTo>
                  <a:pt x="174" y="622"/>
                </a:lnTo>
                <a:lnTo>
                  <a:pt x="206" y="670"/>
                </a:lnTo>
                <a:lnTo>
                  <a:pt x="240" y="718"/>
                </a:lnTo>
                <a:lnTo>
                  <a:pt x="274" y="762"/>
                </a:lnTo>
                <a:lnTo>
                  <a:pt x="312" y="806"/>
                </a:lnTo>
                <a:lnTo>
                  <a:pt x="352" y="848"/>
                </a:lnTo>
                <a:lnTo>
                  <a:pt x="394" y="888"/>
                </a:lnTo>
                <a:lnTo>
                  <a:pt x="438" y="926"/>
                </a:lnTo>
                <a:lnTo>
                  <a:pt x="482" y="960"/>
                </a:lnTo>
                <a:lnTo>
                  <a:pt x="530" y="994"/>
                </a:lnTo>
                <a:lnTo>
                  <a:pt x="578" y="1026"/>
                </a:lnTo>
                <a:lnTo>
                  <a:pt x="628" y="1054"/>
                </a:lnTo>
                <a:lnTo>
                  <a:pt x="680" y="1080"/>
                </a:lnTo>
                <a:lnTo>
                  <a:pt x="734" y="1104"/>
                </a:lnTo>
                <a:lnTo>
                  <a:pt x="788" y="1126"/>
                </a:lnTo>
                <a:lnTo>
                  <a:pt x="844" y="1146"/>
                </a:lnTo>
                <a:lnTo>
                  <a:pt x="900" y="1162"/>
                </a:lnTo>
                <a:lnTo>
                  <a:pt x="958" y="1174"/>
                </a:lnTo>
                <a:lnTo>
                  <a:pt x="1018" y="1186"/>
                </a:lnTo>
                <a:lnTo>
                  <a:pt x="1078" y="1192"/>
                </a:lnTo>
                <a:lnTo>
                  <a:pt x="1138" y="1198"/>
                </a:lnTo>
                <a:lnTo>
                  <a:pt x="1200" y="1200"/>
                </a:lnTo>
                <a:lnTo>
                  <a:pt x="1200" y="400"/>
                </a:lnTo>
                <a:lnTo>
                  <a:pt x="1200" y="400"/>
                </a:lnTo>
                <a:lnTo>
                  <a:pt x="1160" y="398"/>
                </a:lnTo>
                <a:lnTo>
                  <a:pt x="1120" y="390"/>
                </a:lnTo>
                <a:lnTo>
                  <a:pt x="1082" y="382"/>
                </a:lnTo>
                <a:lnTo>
                  <a:pt x="1044" y="368"/>
                </a:lnTo>
                <a:lnTo>
                  <a:pt x="1010" y="350"/>
                </a:lnTo>
                <a:lnTo>
                  <a:pt x="976" y="330"/>
                </a:lnTo>
                <a:lnTo>
                  <a:pt x="946" y="308"/>
                </a:lnTo>
                <a:lnTo>
                  <a:pt x="918" y="282"/>
                </a:lnTo>
                <a:lnTo>
                  <a:pt x="892" y="254"/>
                </a:lnTo>
                <a:lnTo>
                  <a:pt x="868" y="222"/>
                </a:lnTo>
                <a:lnTo>
                  <a:pt x="848" y="190"/>
                </a:lnTo>
                <a:lnTo>
                  <a:pt x="832" y="154"/>
                </a:lnTo>
                <a:lnTo>
                  <a:pt x="818" y="118"/>
                </a:lnTo>
                <a:lnTo>
                  <a:pt x="808" y="80"/>
                </a:lnTo>
                <a:lnTo>
                  <a:pt x="802" y="40"/>
                </a:lnTo>
                <a:lnTo>
                  <a:pt x="800" y="0"/>
                </a:lnTo>
                <a:lnTo>
                  <a:pt x="800" y="0"/>
                </a:lnTo>
                <a:close/>
              </a:path>
            </a:pathLst>
          </a:custGeom>
          <a:ln>
            <a:headEnd/>
            <a:tailEnd/>
          </a:ln>
          <a:effectLst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526228" y="2279650"/>
            <a:ext cx="1638300" cy="1581150"/>
          </a:xfrm>
          <a:custGeom>
            <a:avLst/>
            <a:gdLst/>
            <a:ahLst/>
            <a:cxnLst>
              <a:cxn ang="0">
                <a:pos x="1200" y="800"/>
              </a:cxn>
              <a:cxn ang="0">
                <a:pos x="1200" y="0"/>
              </a:cxn>
              <a:cxn ang="0">
                <a:pos x="1200" y="0"/>
              </a:cxn>
              <a:cxn ang="0">
                <a:pos x="1138" y="0"/>
              </a:cxn>
              <a:cxn ang="0">
                <a:pos x="1078" y="6"/>
              </a:cxn>
              <a:cxn ang="0">
                <a:pos x="1018" y="12"/>
              </a:cxn>
              <a:cxn ang="0">
                <a:pos x="958" y="24"/>
              </a:cxn>
              <a:cxn ang="0">
                <a:pos x="900" y="36"/>
              </a:cxn>
              <a:cxn ang="0">
                <a:pos x="844" y="54"/>
              </a:cxn>
              <a:cxn ang="0">
                <a:pos x="788" y="72"/>
              </a:cxn>
              <a:cxn ang="0">
                <a:pos x="734" y="94"/>
              </a:cxn>
              <a:cxn ang="0">
                <a:pos x="680" y="118"/>
              </a:cxn>
              <a:cxn ang="0">
                <a:pos x="628" y="144"/>
              </a:cxn>
              <a:cxn ang="0">
                <a:pos x="578" y="172"/>
              </a:cxn>
              <a:cxn ang="0">
                <a:pos x="530" y="204"/>
              </a:cxn>
              <a:cxn ang="0">
                <a:pos x="482" y="238"/>
              </a:cxn>
              <a:cxn ang="0">
                <a:pos x="438" y="274"/>
              </a:cxn>
              <a:cxn ang="0">
                <a:pos x="394" y="310"/>
              </a:cxn>
              <a:cxn ang="0">
                <a:pos x="352" y="350"/>
              </a:cxn>
              <a:cxn ang="0">
                <a:pos x="312" y="392"/>
              </a:cxn>
              <a:cxn ang="0">
                <a:pos x="274" y="436"/>
              </a:cxn>
              <a:cxn ang="0">
                <a:pos x="240" y="482"/>
              </a:cxn>
              <a:cxn ang="0">
                <a:pos x="206" y="528"/>
              </a:cxn>
              <a:cxn ang="0">
                <a:pos x="174" y="576"/>
              </a:cxn>
              <a:cxn ang="0">
                <a:pos x="146" y="628"/>
              </a:cxn>
              <a:cxn ang="0">
                <a:pos x="118" y="678"/>
              </a:cxn>
              <a:cxn ang="0">
                <a:pos x="94" y="732"/>
              </a:cxn>
              <a:cxn ang="0">
                <a:pos x="74" y="786"/>
              </a:cxn>
              <a:cxn ang="0">
                <a:pos x="54" y="842"/>
              </a:cxn>
              <a:cxn ang="0">
                <a:pos x="38" y="900"/>
              </a:cxn>
              <a:cxn ang="0">
                <a:pos x="26" y="958"/>
              </a:cxn>
              <a:cxn ang="0">
                <a:pos x="14" y="1016"/>
              </a:cxn>
              <a:cxn ang="0">
                <a:pos x="6" y="1076"/>
              </a:cxn>
              <a:cxn ang="0">
                <a:pos x="2" y="1138"/>
              </a:cxn>
              <a:cxn ang="0">
                <a:pos x="0" y="1200"/>
              </a:cxn>
              <a:cxn ang="0">
                <a:pos x="0" y="1200"/>
              </a:cxn>
              <a:cxn ang="0">
                <a:pos x="800" y="1200"/>
              </a:cxn>
              <a:cxn ang="0">
                <a:pos x="800" y="1200"/>
              </a:cxn>
              <a:cxn ang="0">
                <a:pos x="802" y="1158"/>
              </a:cxn>
              <a:cxn ang="0">
                <a:pos x="808" y="1118"/>
              </a:cxn>
              <a:cxn ang="0">
                <a:pos x="818" y="1080"/>
              </a:cxn>
              <a:cxn ang="0">
                <a:pos x="832" y="1044"/>
              </a:cxn>
              <a:cxn ang="0">
                <a:pos x="848" y="1008"/>
              </a:cxn>
              <a:cxn ang="0">
                <a:pos x="868" y="976"/>
              </a:cxn>
              <a:cxn ang="0">
                <a:pos x="892" y="944"/>
              </a:cxn>
              <a:cxn ang="0">
                <a:pos x="918" y="916"/>
              </a:cxn>
              <a:cxn ang="0">
                <a:pos x="946" y="890"/>
              </a:cxn>
              <a:cxn ang="0">
                <a:pos x="976" y="868"/>
              </a:cxn>
              <a:cxn ang="0">
                <a:pos x="1010" y="848"/>
              </a:cxn>
              <a:cxn ang="0">
                <a:pos x="1044" y="830"/>
              </a:cxn>
              <a:cxn ang="0">
                <a:pos x="1082" y="818"/>
              </a:cxn>
              <a:cxn ang="0">
                <a:pos x="1120" y="808"/>
              </a:cxn>
              <a:cxn ang="0">
                <a:pos x="1160" y="802"/>
              </a:cxn>
              <a:cxn ang="0">
                <a:pos x="1200" y="800"/>
              </a:cxn>
              <a:cxn ang="0">
                <a:pos x="1200" y="800"/>
              </a:cxn>
            </a:cxnLst>
            <a:rect l="0" t="0" r="r" b="b"/>
            <a:pathLst>
              <a:path w="1200" h="1200">
                <a:moveTo>
                  <a:pt x="1200" y="800"/>
                </a:moveTo>
                <a:lnTo>
                  <a:pt x="1200" y="0"/>
                </a:lnTo>
                <a:lnTo>
                  <a:pt x="1200" y="0"/>
                </a:lnTo>
                <a:lnTo>
                  <a:pt x="1138" y="0"/>
                </a:lnTo>
                <a:lnTo>
                  <a:pt x="1078" y="6"/>
                </a:lnTo>
                <a:lnTo>
                  <a:pt x="1018" y="12"/>
                </a:lnTo>
                <a:lnTo>
                  <a:pt x="958" y="24"/>
                </a:lnTo>
                <a:lnTo>
                  <a:pt x="900" y="36"/>
                </a:lnTo>
                <a:lnTo>
                  <a:pt x="844" y="54"/>
                </a:lnTo>
                <a:lnTo>
                  <a:pt x="788" y="72"/>
                </a:lnTo>
                <a:lnTo>
                  <a:pt x="734" y="94"/>
                </a:lnTo>
                <a:lnTo>
                  <a:pt x="680" y="118"/>
                </a:lnTo>
                <a:lnTo>
                  <a:pt x="628" y="144"/>
                </a:lnTo>
                <a:lnTo>
                  <a:pt x="578" y="172"/>
                </a:lnTo>
                <a:lnTo>
                  <a:pt x="530" y="204"/>
                </a:lnTo>
                <a:lnTo>
                  <a:pt x="482" y="238"/>
                </a:lnTo>
                <a:lnTo>
                  <a:pt x="438" y="274"/>
                </a:lnTo>
                <a:lnTo>
                  <a:pt x="394" y="310"/>
                </a:lnTo>
                <a:lnTo>
                  <a:pt x="352" y="350"/>
                </a:lnTo>
                <a:lnTo>
                  <a:pt x="312" y="392"/>
                </a:lnTo>
                <a:lnTo>
                  <a:pt x="274" y="436"/>
                </a:lnTo>
                <a:lnTo>
                  <a:pt x="240" y="482"/>
                </a:lnTo>
                <a:lnTo>
                  <a:pt x="206" y="528"/>
                </a:lnTo>
                <a:lnTo>
                  <a:pt x="174" y="576"/>
                </a:lnTo>
                <a:lnTo>
                  <a:pt x="146" y="628"/>
                </a:lnTo>
                <a:lnTo>
                  <a:pt x="118" y="678"/>
                </a:lnTo>
                <a:lnTo>
                  <a:pt x="94" y="732"/>
                </a:lnTo>
                <a:lnTo>
                  <a:pt x="74" y="786"/>
                </a:lnTo>
                <a:lnTo>
                  <a:pt x="54" y="842"/>
                </a:lnTo>
                <a:lnTo>
                  <a:pt x="38" y="900"/>
                </a:lnTo>
                <a:lnTo>
                  <a:pt x="26" y="958"/>
                </a:lnTo>
                <a:lnTo>
                  <a:pt x="14" y="1016"/>
                </a:lnTo>
                <a:lnTo>
                  <a:pt x="6" y="1076"/>
                </a:lnTo>
                <a:lnTo>
                  <a:pt x="2" y="1138"/>
                </a:lnTo>
                <a:lnTo>
                  <a:pt x="0" y="1200"/>
                </a:lnTo>
                <a:lnTo>
                  <a:pt x="0" y="1200"/>
                </a:lnTo>
                <a:lnTo>
                  <a:pt x="800" y="1200"/>
                </a:lnTo>
                <a:lnTo>
                  <a:pt x="800" y="1200"/>
                </a:lnTo>
                <a:lnTo>
                  <a:pt x="802" y="1158"/>
                </a:lnTo>
                <a:lnTo>
                  <a:pt x="808" y="1118"/>
                </a:lnTo>
                <a:lnTo>
                  <a:pt x="818" y="1080"/>
                </a:lnTo>
                <a:lnTo>
                  <a:pt x="832" y="1044"/>
                </a:lnTo>
                <a:lnTo>
                  <a:pt x="848" y="1008"/>
                </a:lnTo>
                <a:lnTo>
                  <a:pt x="868" y="976"/>
                </a:lnTo>
                <a:lnTo>
                  <a:pt x="892" y="944"/>
                </a:lnTo>
                <a:lnTo>
                  <a:pt x="918" y="916"/>
                </a:lnTo>
                <a:lnTo>
                  <a:pt x="946" y="890"/>
                </a:lnTo>
                <a:lnTo>
                  <a:pt x="976" y="868"/>
                </a:lnTo>
                <a:lnTo>
                  <a:pt x="1010" y="848"/>
                </a:lnTo>
                <a:lnTo>
                  <a:pt x="1044" y="830"/>
                </a:lnTo>
                <a:lnTo>
                  <a:pt x="1082" y="818"/>
                </a:lnTo>
                <a:lnTo>
                  <a:pt x="1120" y="808"/>
                </a:lnTo>
                <a:lnTo>
                  <a:pt x="1160" y="802"/>
                </a:lnTo>
                <a:lnTo>
                  <a:pt x="1200" y="800"/>
                </a:lnTo>
                <a:lnTo>
                  <a:pt x="1200" y="80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6164528" y="2279650"/>
            <a:ext cx="1638300" cy="1581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800"/>
              </a:cxn>
              <a:cxn ang="0">
                <a:pos x="0" y="800"/>
              </a:cxn>
              <a:cxn ang="0">
                <a:pos x="42" y="802"/>
              </a:cxn>
              <a:cxn ang="0">
                <a:pos x="82" y="808"/>
              </a:cxn>
              <a:cxn ang="0">
                <a:pos x="120" y="818"/>
              </a:cxn>
              <a:cxn ang="0">
                <a:pos x="156" y="830"/>
              </a:cxn>
              <a:cxn ang="0">
                <a:pos x="192" y="848"/>
              </a:cxn>
              <a:cxn ang="0">
                <a:pos x="224" y="868"/>
              </a:cxn>
              <a:cxn ang="0">
                <a:pos x="256" y="890"/>
              </a:cxn>
              <a:cxn ang="0">
                <a:pos x="284" y="916"/>
              </a:cxn>
              <a:cxn ang="0">
                <a:pos x="310" y="944"/>
              </a:cxn>
              <a:cxn ang="0">
                <a:pos x="332" y="976"/>
              </a:cxn>
              <a:cxn ang="0">
                <a:pos x="352" y="1008"/>
              </a:cxn>
              <a:cxn ang="0">
                <a:pos x="370" y="1044"/>
              </a:cxn>
              <a:cxn ang="0">
                <a:pos x="382" y="1080"/>
              </a:cxn>
              <a:cxn ang="0">
                <a:pos x="392" y="1118"/>
              </a:cxn>
              <a:cxn ang="0">
                <a:pos x="398" y="1158"/>
              </a:cxn>
              <a:cxn ang="0">
                <a:pos x="400" y="1200"/>
              </a:cxn>
              <a:cxn ang="0">
                <a:pos x="1200" y="1200"/>
              </a:cxn>
              <a:cxn ang="0">
                <a:pos x="1200" y="1200"/>
              </a:cxn>
              <a:cxn ang="0">
                <a:pos x="1200" y="1200"/>
              </a:cxn>
              <a:cxn ang="0">
                <a:pos x="1200" y="1138"/>
              </a:cxn>
              <a:cxn ang="0">
                <a:pos x="1194" y="1076"/>
              </a:cxn>
              <a:cxn ang="0">
                <a:pos x="1186" y="1016"/>
              </a:cxn>
              <a:cxn ang="0">
                <a:pos x="1176" y="958"/>
              </a:cxn>
              <a:cxn ang="0">
                <a:pos x="1162" y="900"/>
              </a:cxn>
              <a:cxn ang="0">
                <a:pos x="1146" y="842"/>
              </a:cxn>
              <a:cxn ang="0">
                <a:pos x="1128" y="786"/>
              </a:cxn>
              <a:cxn ang="0">
                <a:pos x="1106" y="732"/>
              </a:cxn>
              <a:cxn ang="0">
                <a:pos x="1082" y="678"/>
              </a:cxn>
              <a:cxn ang="0">
                <a:pos x="1056" y="628"/>
              </a:cxn>
              <a:cxn ang="0">
                <a:pos x="1026" y="576"/>
              </a:cxn>
              <a:cxn ang="0">
                <a:pos x="996" y="528"/>
              </a:cxn>
              <a:cxn ang="0">
                <a:pos x="962" y="482"/>
              </a:cxn>
              <a:cxn ang="0">
                <a:pos x="926" y="436"/>
              </a:cxn>
              <a:cxn ang="0">
                <a:pos x="888" y="392"/>
              </a:cxn>
              <a:cxn ang="0">
                <a:pos x="850" y="350"/>
              </a:cxn>
              <a:cxn ang="0">
                <a:pos x="808" y="310"/>
              </a:cxn>
              <a:cxn ang="0">
                <a:pos x="764" y="274"/>
              </a:cxn>
              <a:cxn ang="0">
                <a:pos x="718" y="238"/>
              </a:cxn>
              <a:cxn ang="0">
                <a:pos x="672" y="204"/>
              </a:cxn>
              <a:cxn ang="0">
                <a:pos x="622" y="172"/>
              </a:cxn>
              <a:cxn ang="0">
                <a:pos x="572" y="144"/>
              </a:cxn>
              <a:cxn ang="0">
                <a:pos x="520" y="118"/>
              </a:cxn>
              <a:cxn ang="0">
                <a:pos x="468" y="94"/>
              </a:cxn>
              <a:cxn ang="0">
                <a:pos x="414" y="72"/>
              </a:cxn>
              <a:cxn ang="0">
                <a:pos x="358" y="54"/>
              </a:cxn>
              <a:cxn ang="0">
                <a:pos x="300" y="36"/>
              </a:cxn>
              <a:cxn ang="0">
                <a:pos x="242" y="24"/>
              </a:cxn>
              <a:cxn ang="0">
                <a:pos x="184" y="12"/>
              </a:cxn>
              <a:cxn ang="0">
                <a:pos x="124" y="6"/>
              </a:cxn>
              <a:cxn ang="0">
                <a:pos x="62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1200" h="1200">
                <a:moveTo>
                  <a:pt x="0" y="0"/>
                </a:moveTo>
                <a:lnTo>
                  <a:pt x="0" y="800"/>
                </a:lnTo>
                <a:lnTo>
                  <a:pt x="0" y="800"/>
                </a:lnTo>
                <a:lnTo>
                  <a:pt x="42" y="802"/>
                </a:lnTo>
                <a:lnTo>
                  <a:pt x="82" y="808"/>
                </a:lnTo>
                <a:lnTo>
                  <a:pt x="120" y="818"/>
                </a:lnTo>
                <a:lnTo>
                  <a:pt x="156" y="830"/>
                </a:lnTo>
                <a:lnTo>
                  <a:pt x="192" y="848"/>
                </a:lnTo>
                <a:lnTo>
                  <a:pt x="224" y="868"/>
                </a:lnTo>
                <a:lnTo>
                  <a:pt x="256" y="890"/>
                </a:lnTo>
                <a:lnTo>
                  <a:pt x="284" y="916"/>
                </a:lnTo>
                <a:lnTo>
                  <a:pt x="310" y="944"/>
                </a:lnTo>
                <a:lnTo>
                  <a:pt x="332" y="976"/>
                </a:lnTo>
                <a:lnTo>
                  <a:pt x="352" y="1008"/>
                </a:lnTo>
                <a:lnTo>
                  <a:pt x="370" y="1044"/>
                </a:lnTo>
                <a:lnTo>
                  <a:pt x="382" y="1080"/>
                </a:lnTo>
                <a:lnTo>
                  <a:pt x="392" y="1118"/>
                </a:lnTo>
                <a:lnTo>
                  <a:pt x="398" y="1158"/>
                </a:lnTo>
                <a:lnTo>
                  <a:pt x="400" y="1200"/>
                </a:lnTo>
                <a:lnTo>
                  <a:pt x="1200" y="1200"/>
                </a:lnTo>
                <a:lnTo>
                  <a:pt x="1200" y="1200"/>
                </a:lnTo>
                <a:lnTo>
                  <a:pt x="1200" y="1200"/>
                </a:lnTo>
                <a:lnTo>
                  <a:pt x="1200" y="1138"/>
                </a:lnTo>
                <a:lnTo>
                  <a:pt x="1194" y="1076"/>
                </a:lnTo>
                <a:lnTo>
                  <a:pt x="1186" y="1016"/>
                </a:lnTo>
                <a:lnTo>
                  <a:pt x="1176" y="958"/>
                </a:lnTo>
                <a:lnTo>
                  <a:pt x="1162" y="900"/>
                </a:lnTo>
                <a:lnTo>
                  <a:pt x="1146" y="842"/>
                </a:lnTo>
                <a:lnTo>
                  <a:pt x="1128" y="786"/>
                </a:lnTo>
                <a:lnTo>
                  <a:pt x="1106" y="732"/>
                </a:lnTo>
                <a:lnTo>
                  <a:pt x="1082" y="678"/>
                </a:lnTo>
                <a:lnTo>
                  <a:pt x="1056" y="628"/>
                </a:lnTo>
                <a:lnTo>
                  <a:pt x="1026" y="576"/>
                </a:lnTo>
                <a:lnTo>
                  <a:pt x="996" y="528"/>
                </a:lnTo>
                <a:lnTo>
                  <a:pt x="962" y="482"/>
                </a:lnTo>
                <a:lnTo>
                  <a:pt x="926" y="436"/>
                </a:lnTo>
                <a:lnTo>
                  <a:pt x="888" y="392"/>
                </a:lnTo>
                <a:lnTo>
                  <a:pt x="850" y="350"/>
                </a:lnTo>
                <a:lnTo>
                  <a:pt x="808" y="310"/>
                </a:lnTo>
                <a:lnTo>
                  <a:pt x="764" y="274"/>
                </a:lnTo>
                <a:lnTo>
                  <a:pt x="718" y="238"/>
                </a:lnTo>
                <a:lnTo>
                  <a:pt x="672" y="204"/>
                </a:lnTo>
                <a:lnTo>
                  <a:pt x="622" y="172"/>
                </a:lnTo>
                <a:lnTo>
                  <a:pt x="572" y="144"/>
                </a:lnTo>
                <a:lnTo>
                  <a:pt x="520" y="118"/>
                </a:lnTo>
                <a:lnTo>
                  <a:pt x="468" y="94"/>
                </a:lnTo>
                <a:lnTo>
                  <a:pt x="414" y="72"/>
                </a:lnTo>
                <a:lnTo>
                  <a:pt x="358" y="54"/>
                </a:lnTo>
                <a:lnTo>
                  <a:pt x="300" y="36"/>
                </a:lnTo>
                <a:lnTo>
                  <a:pt x="242" y="24"/>
                </a:lnTo>
                <a:lnTo>
                  <a:pt x="184" y="12"/>
                </a:lnTo>
                <a:lnTo>
                  <a:pt x="124" y="6"/>
                </a:lnTo>
                <a:lnTo>
                  <a:pt x="62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>
            <a:off x="6164528" y="3860800"/>
            <a:ext cx="1638300" cy="1581150"/>
          </a:xfrm>
          <a:custGeom>
            <a:avLst/>
            <a:gdLst/>
            <a:ahLst/>
            <a:cxnLst>
              <a:cxn ang="0">
                <a:pos x="0" y="400"/>
              </a:cxn>
              <a:cxn ang="0">
                <a:pos x="0" y="1200"/>
              </a:cxn>
              <a:cxn ang="0">
                <a:pos x="0" y="1200"/>
              </a:cxn>
              <a:cxn ang="0">
                <a:pos x="62" y="1198"/>
              </a:cxn>
              <a:cxn ang="0">
                <a:pos x="124" y="1192"/>
              </a:cxn>
              <a:cxn ang="0">
                <a:pos x="184" y="1186"/>
              </a:cxn>
              <a:cxn ang="0">
                <a:pos x="242" y="1174"/>
              </a:cxn>
              <a:cxn ang="0">
                <a:pos x="300" y="1162"/>
              </a:cxn>
              <a:cxn ang="0">
                <a:pos x="358" y="1146"/>
              </a:cxn>
              <a:cxn ang="0">
                <a:pos x="414" y="1126"/>
              </a:cxn>
              <a:cxn ang="0">
                <a:pos x="468" y="1104"/>
              </a:cxn>
              <a:cxn ang="0">
                <a:pos x="520" y="1080"/>
              </a:cxn>
              <a:cxn ang="0">
                <a:pos x="572" y="1054"/>
              </a:cxn>
              <a:cxn ang="0">
                <a:pos x="622" y="1026"/>
              </a:cxn>
              <a:cxn ang="0">
                <a:pos x="672" y="994"/>
              </a:cxn>
              <a:cxn ang="0">
                <a:pos x="718" y="960"/>
              </a:cxn>
              <a:cxn ang="0">
                <a:pos x="764" y="926"/>
              </a:cxn>
              <a:cxn ang="0">
                <a:pos x="808" y="888"/>
              </a:cxn>
              <a:cxn ang="0">
                <a:pos x="850" y="848"/>
              </a:cxn>
              <a:cxn ang="0">
                <a:pos x="888" y="806"/>
              </a:cxn>
              <a:cxn ang="0">
                <a:pos x="926" y="762"/>
              </a:cxn>
              <a:cxn ang="0">
                <a:pos x="962" y="718"/>
              </a:cxn>
              <a:cxn ang="0">
                <a:pos x="996" y="670"/>
              </a:cxn>
              <a:cxn ang="0">
                <a:pos x="1026" y="622"/>
              </a:cxn>
              <a:cxn ang="0">
                <a:pos x="1056" y="572"/>
              </a:cxn>
              <a:cxn ang="0">
                <a:pos x="1082" y="520"/>
              </a:cxn>
              <a:cxn ang="0">
                <a:pos x="1106" y="466"/>
              </a:cxn>
              <a:cxn ang="0">
                <a:pos x="1128" y="412"/>
              </a:cxn>
              <a:cxn ang="0">
                <a:pos x="1146" y="356"/>
              </a:cxn>
              <a:cxn ang="0">
                <a:pos x="1162" y="300"/>
              </a:cxn>
              <a:cxn ang="0">
                <a:pos x="1176" y="240"/>
              </a:cxn>
              <a:cxn ang="0">
                <a:pos x="1186" y="182"/>
              </a:cxn>
              <a:cxn ang="0">
                <a:pos x="1194" y="122"/>
              </a:cxn>
              <a:cxn ang="0">
                <a:pos x="1200" y="60"/>
              </a:cxn>
              <a:cxn ang="0">
                <a:pos x="1200" y="0"/>
              </a:cxn>
              <a:cxn ang="0">
                <a:pos x="400" y="0"/>
              </a:cxn>
              <a:cxn ang="0">
                <a:pos x="400" y="0"/>
              </a:cxn>
              <a:cxn ang="0">
                <a:pos x="398" y="40"/>
              </a:cxn>
              <a:cxn ang="0">
                <a:pos x="392" y="80"/>
              </a:cxn>
              <a:cxn ang="0">
                <a:pos x="382" y="118"/>
              </a:cxn>
              <a:cxn ang="0">
                <a:pos x="370" y="154"/>
              </a:cxn>
              <a:cxn ang="0">
                <a:pos x="352" y="190"/>
              </a:cxn>
              <a:cxn ang="0">
                <a:pos x="332" y="222"/>
              </a:cxn>
              <a:cxn ang="0">
                <a:pos x="310" y="254"/>
              </a:cxn>
              <a:cxn ang="0">
                <a:pos x="284" y="282"/>
              </a:cxn>
              <a:cxn ang="0">
                <a:pos x="256" y="308"/>
              </a:cxn>
              <a:cxn ang="0">
                <a:pos x="224" y="330"/>
              </a:cxn>
              <a:cxn ang="0">
                <a:pos x="192" y="350"/>
              </a:cxn>
              <a:cxn ang="0">
                <a:pos x="156" y="368"/>
              </a:cxn>
              <a:cxn ang="0">
                <a:pos x="120" y="382"/>
              </a:cxn>
              <a:cxn ang="0">
                <a:pos x="82" y="390"/>
              </a:cxn>
              <a:cxn ang="0">
                <a:pos x="42" y="398"/>
              </a:cxn>
              <a:cxn ang="0">
                <a:pos x="0" y="400"/>
              </a:cxn>
              <a:cxn ang="0">
                <a:pos x="0" y="400"/>
              </a:cxn>
            </a:cxnLst>
            <a:rect l="0" t="0" r="r" b="b"/>
            <a:pathLst>
              <a:path w="1200" h="1200">
                <a:moveTo>
                  <a:pt x="0" y="400"/>
                </a:moveTo>
                <a:lnTo>
                  <a:pt x="0" y="1200"/>
                </a:lnTo>
                <a:lnTo>
                  <a:pt x="0" y="1200"/>
                </a:lnTo>
                <a:lnTo>
                  <a:pt x="62" y="1198"/>
                </a:lnTo>
                <a:lnTo>
                  <a:pt x="124" y="1192"/>
                </a:lnTo>
                <a:lnTo>
                  <a:pt x="184" y="1186"/>
                </a:lnTo>
                <a:lnTo>
                  <a:pt x="242" y="1174"/>
                </a:lnTo>
                <a:lnTo>
                  <a:pt x="300" y="1162"/>
                </a:lnTo>
                <a:lnTo>
                  <a:pt x="358" y="1146"/>
                </a:lnTo>
                <a:lnTo>
                  <a:pt x="414" y="1126"/>
                </a:lnTo>
                <a:lnTo>
                  <a:pt x="468" y="1104"/>
                </a:lnTo>
                <a:lnTo>
                  <a:pt x="520" y="1080"/>
                </a:lnTo>
                <a:lnTo>
                  <a:pt x="572" y="1054"/>
                </a:lnTo>
                <a:lnTo>
                  <a:pt x="622" y="1026"/>
                </a:lnTo>
                <a:lnTo>
                  <a:pt x="672" y="994"/>
                </a:lnTo>
                <a:lnTo>
                  <a:pt x="718" y="960"/>
                </a:lnTo>
                <a:lnTo>
                  <a:pt x="764" y="926"/>
                </a:lnTo>
                <a:lnTo>
                  <a:pt x="808" y="888"/>
                </a:lnTo>
                <a:lnTo>
                  <a:pt x="850" y="848"/>
                </a:lnTo>
                <a:lnTo>
                  <a:pt x="888" y="806"/>
                </a:lnTo>
                <a:lnTo>
                  <a:pt x="926" y="762"/>
                </a:lnTo>
                <a:lnTo>
                  <a:pt x="962" y="718"/>
                </a:lnTo>
                <a:lnTo>
                  <a:pt x="996" y="670"/>
                </a:lnTo>
                <a:lnTo>
                  <a:pt x="1026" y="622"/>
                </a:lnTo>
                <a:lnTo>
                  <a:pt x="1056" y="572"/>
                </a:lnTo>
                <a:lnTo>
                  <a:pt x="1082" y="520"/>
                </a:lnTo>
                <a:lnTo>
                  <a:pt x="1106" y="466"/>
                </a:lnTo>
                <a:lnTo>
                  <a:pt x="1128" y="412"/>
                </a:lnTo>
                <a:lnTo>
                  <a:pt x="1146" y="356"/>
                </a:lnTo>
                <a:lnTo>
                  <a:pt x="1162" y="300"/>
                </a:lnTo>
                <a:lnTo>
                  <a:pt x="1176" y="240"/>
                </a:lnTo>
                <a:lnTo>
                  <a:pt x="1186" y="182"/>
                </a:lnTo>
                <a:lnTo>
                  <a:pt x="1194" y="122"/>
                </a:lnTo>
                <a:lnTo>
                  <a:pt x="1200" y="60"/>
                </a:lnTo>
                <a:lnTo>
                  <a:pt x="1200" y="0"/>
                </a:lnTo>
                <a:lnTo>
                  <a:pt x="400" y="0"/>
                </a:lnTo>
                <a:lnTo>
                  <a:pt x="400" y="0"/>
                </a:lnTo>
                <a:lnTo>
                  <a:pt x="398" y="40"/>
                </a:lnTo>
                <a:lnTo>
                  <a:pt x="392" y="80"/>
                </a:lnTo>
                <a:lnTo>
                  <a:pt x="382" y="118"/>
                </a:lnTo>
                <a:lnTo>
                  <a:pt x="370" y="154"/>
                </a:lnTo>
                <a:lnTo>
                  <a:pt x="352" y="190"/>
                </a:lnTo>
                <a:lnTo>
                  <a:pt x="332" y="222"/>
                </a:lnTo>
                <a:lnTo>
                  <a:pt x="310" y="254"/>
                </a:lnTo>
                <a:lnTo>
                  <a:pt x="284" y="282"/>
                </a:lnTo>
                <a:lnTo>
                  <a:pt x="256" y="308"/>
                </a:lnTo>
                <a:lnTo>
                  <a:pt x="224" y="330"/>
                </a:lnTo>
                <a:lnTo>
                  <a:pt x="192" y="350"/>
                </a:lnTo>
                <a:lnTo>
                  <a:pt x="156" y="368"/>
                </a:lnTo>
                <a:lnTo>
                  <a:pt x="120" y="382"/>
                </a:lnTo>
                <a:lnTo>
                  <a:pt x="82" y="390"/>
                </a:lnTo>
                <a:lnTo>
                  <a:pt x="42" y="398"/>
                </a:lnTo>
                <a:lnTo>
                  <a:pt x="0" y="400"/>
                </a:lnTo>
                <a:lnTo>
                  <a:pt x="0" y="40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headEnd type="none" w="med" len="med"/>
            <a:tailEnd type="none" w="med" len="med"/>
          </a:ln>
          <a:effectLst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27004" y="2010497"/>
            <a:ext cx="295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934856" y="1931333"/>
            <a:ext cx="2667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848600" y="5181600"/>
            <a:ext cx="295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41728" y="5181600"/>
            <a:ext cx="2953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818328" y="27211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Your text here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66128" y="27211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Your text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66128" y="43213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Your text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18328" y="4321314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Your text here</a:t>
            </a:r>
          </a:p>
        </p:txBody>
      </p:sp>
      <p:grpSp>
        <p:nvGrpSpPr>
          <p:cNvPr id="12" name="Group 39"/>
          <p:cNvGrpSpPr/>
          <p:nvPr/>
        </p:nvGrpSpPr>
        <p:grpSpPr>
          <a:xfrm>
            <a:off x="3985252" y="1743940"/>
            <a:ext cx="4363676" cy="4225061"/>
            <a:chOff x="94209" y="847524"/>
            <a:chExt cx="5315993" cy="5281326"/>
          </a:xfrm>
          <a:noFill/>
        </p:grpSpPr>
        <p:cxnSp>
          <p:nvCxnSpPr>
            <p:cNvPr id="25" name="Straight Connector 24"/>
            <p:cNvCxnSpPr/>
            <p:nvPr/>
          </p:nvCxnSpPr>
          <p:spPr>
            <a:xfrm rot="16200000" flipH="1">
              <a:off x="140639" y="3487392"/>
              <a:ext cx="5281326" cy="1589"/>
            </a:xfrm>
            <a:prstGeom prst="line">
              <a:avLst/>
            </a:prstGeom>
            <a:grpFill/>
            <a:ln w="762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94209" y="3467100"/>
              <a:ext cx="5315993" cy="1588"/>
            </a:xfrm>
            <a:prstGeom prst="line">
              <a:avLst/>
            </a:prstGeom>
            <a:grpFill/>
            <a:ln w="76200"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6"/>
          <p:cNvGrpSpPr/>
          <p:nvPr/>
        </p:nvGrpSpPr>
        <p:grpSpPr>
          <a:xfrm>
            <a:off x="5512720" y="3175641"/>
            <a:ext cx="1170017" cy="1185418"/>
            <a:chOff x="0" y="4114800"/>
            <a:chExt cx="1184275" cy="1227226"/>
          </a:xfrm>
        </p:grpSpPr>
        <p:sp>
          <p:nvSpPr>
            <p:cNvPr id="41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2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3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4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4865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9" grpId="0"/>
      <p:bldP spid="24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1"/>
          <p:cNvGrpSpPr/>
          <p:nvPr/>
        </p:nvGrpSpPr>
        <p:grpSpPr>
          <a:xfrm>
            <a:off x="8980831" y="3183765"/>
            <a:ext cx="2536272" cy="2344605"/>
            <a:chOff x="6284928" y="2843028"/>
            <a:chExt cx="3438101" cy="3036383"/>
          </a:xfrm>
        </p:grpSpPr>
        <p:grpSp>
          <p:nvGrpSpPr>
            <p:cNvPr id="3" name="Group 34"/>
            <p:cNvGrpSpPr/>
            <p:nvPr/>
          </p:nvGrpSpPr>
          <p:grpSpPr>
            <a:xfrm>
              <a:off x="6284928" y="2843028"/>
              <a:ext cx="3438101" cy="3036383"/>
              <a:chOff x="6284928" y="3505200"/>
              <a:chExt cx="3438101" cy="3036383"/>
            </a:xfrm>
          </p:grpSpPr>
          <p:sp>
            <p:nvSpPr>
              <p:cNvPr id="41" name="Freeform 5"/>
              <p:cNvSpPr>
                <a:spLocks noEditPoints="1"/>
              </p:cNvSpPr>
              <p:nvPr/>
            </p:nvSpPr>
            <p:spPr bwMode="auto">
              <a:xfrm>
                <a:off x="7467600" y="3505200"/>
                <a:ext cx="762000" cy="2438400"/>
              </a:xfrm>
              <a:custGeom>
                <a:avLst/>
                <a:gdLst/>
                <a:ahLst/>
                <a:cxnLst>
                  <a:cxn ang="0">
                    <a:pos x="29" y="449"/>
                  </a:cxn>
                  <a:cxn ang="0">
                    <a:pos x="36" y="394"/>
                  </a:cxn>
                  <a:cxn ang="0">
                    <a:pos x="5" y="322"/>
                  </a:cxn>
                  <a:cxn ang="0">
                    <a:pos x="0" y="292"/>
                  </a:cxn>
                  <a:cxn ang="0">
                    <a:pos x="23" y="157"/>
                  </a:cxn>
                  <a:cxn ang="0">
                    <a:pos x="104" y="115"/>
                  </a:cxn>
                  <a:cxn ang="0">
                    <a:pos x="101" y="82"/>
                  </a:cxn>
                  <a:cxn ang="0">
                    <a:pos x="100" y="59"/>
                  </a:cxn>
                  <a:cxn ang="0">
                    <a:pos x="100" y="20"/>
                  </a:cxn>
                  <a:cxn ang="0">
                    <a:pos x="170" y="38"/>
                  </a:cxn>
                  <a:cxn ang="0">
                    <a:pos x="173" y="59"/>
                  </a:cxn>
                  <a:cxn ang="0">
                    <a:pos x="163" y="84"/>
                  </a:cxn>
                  <a:cxn ang="0">
                    <a:pos x="164" y="120"/>
                  </a:cxn>
                  <a:cxn ang="0">
                    <a:pos x="235" y="148"/>
                  </a:cxn>
                  <a:cxn ang="0">
                    <a:pos x="254" y="231"/>
                  </a:cxn>
                  <a:cxn ang="0">
                    <a:pos x="262" y="281"/>
                  </a:cxn>
                  <a:cxn ang="0">
                    <a:pos x="265" y="295"/>
                  </a:cxn>
                  <a:cxn ang="0">
                    <a:pos x="265" y="310"/>
                  </a:cxn>
                  <a:cxn ang="0">
                    <a:pos x="251" y="356"/>
                  </a:cxn>
                  <a:cxn ang="0">
                    <a:pos x="236" y="382"/>
                  </a:cxn>
                  <a:cxn ang="0">
                    <a:pos x="255" y="421"/>
                  </a:cxn>
                  <a:cxn ang="0">
                    <a:pos x="228" y="448"/>
                  </a:cxn>
                  <a:cxn ang="0">
                    <a:pos x="232" y="531"/>
                  </a:cxn>
                  <a:cxn ang="0">
                    <a:pos x="249" y="710"/>
                  </a:cxn>
                  <a:cxn ang="0">
                    <a:pos x="241" y="756"/>
                  </a:cxn>
                  <a:cxn ang="0">
                    <a:pos x="257" y="780"/>
                  </a:cxn>
                  <a:cxn ang="0">
                    <a:pos x="222" y="786"/>
                  </a:cxn>
                  <a:cxn ang="0">
                    <a:pos x="204" y="758"/>
                  </a:cxn>
                  <a:cxn ang="0">
                    <a:pos x="196" y="718"/>
                  </a:cxn>
                  <a:cxn ang="0">
                    <a:pos x="186" y="676"/>
                  </a:cxn>
                  <a:cxn ang="0">
                    <a:pos x="163" y="579"/>
                  </a:cxn>
                  <a:cxn ang="0">
                    <a:pos x="137" y="461"/>
                  </a:cxn>
                  <a:cxn ang="0">
                    <a:pos x="131" y="456"/>
                  </a:cxn>
                  <a:cxn ang="0">
                    <a:pos x="114" y="570"/>
                  </a:cxn>
                  <a:cxn ang="0">
                    <a:pos x="121" y="691"/>
                  </a:cxn>
                  <a:cxn ang="0">
                    <a:pos x="119" y="760"/>
                  </a:cxn>
                  <a:cxn ang="0">
                    <a:pos x="114" y="778"/>
                  </a:cxn>
                  <a:cxn ang="0">
                    <a:pos x="78" y="758"/>
                  </a:cxn>
                  <a:cxn ang="0">
                    <a:pos x="66" y="678"/>
                  </a:cxn>
                  <a:cxn ang="0">
                    <a:pos x="54" y="539"/>
                  </a:cxn>
                  <a:cxn ang="0">
                    <a:pos x="49" y="290"/>
                  </a:cxn>
                  <a:cxn ang="0">
                    <a:pos x="51" y="330"/>
                  </a:cxn>
                  <a:cxn ang="0">
                    <a:pos x="54" y="282"/>
                  </a:cxn>
                  <a:cxn ang="0">
                    <a:pos x="216" y="288"/>
                  </a:cxn>
                  <a:cxn ang="0">
                    <a:pos x="216" y="326"/>
                  </a:cxn>
                  <a:cxn ang="0">
                    <a:pos x="219" y="303"/>
                  </a:cxn>
                  <a:cxn ang="0">
                    <a:pos x="216" y="288"/>
                  </a:cxn>
                </a:cxnLst>
                <a:rect l="0" t="0" r="r" b="b"/>
                <a:pathLst>
                  <a:path w="266" h="799">
                    <a:moveTo>
                      <a:pt x="51" y="451"/>
                    </a:moveTo>
                    <a:cubicBezTo>
                      <a:pt x="51" y="451"/>
                      <a:pt x="31" y="450"/>
                      <a:pt x="29" y="449"/>
                    </a:cubicBezTo>
                    <a:cubicBezTo>
                      <a:pt x="27" y="449"/>
                      <a:pt x="36" y="411"/>
                      <a:pt x="37" y="403"/>
                    </a:cubicBezTo>
                    <a:cubicBezTo>
                      <a:pt x="39" y="395"/>
                      <a:pt x="40" y="395"/>
                      <a:pt x="36" y="394"/>
                    </a:cubicBezTo>
                    <a:cubicBezTo>
                      <a:pt x="33" y="393"/>
                      <a:pt x="27" y="385"/>
                      <a:pt x="25" y="379"/>
                    </a:cubicBezTo>
                    <a:cubicBezTo>
                      <a:pt x="23" y="373"/>
                      <a:pt x="7" y="331"/>
                      <a:pt x="5" y="322"/>
                    </a:cubicBezTo>
                    <a:cubicBezTo>
                      <a:pt x="3" y="312"/>
                      <a:pt x="2" y="312"/>
                      <a:pt x="2" y="306"/>
                    </a:cubicBezTo>
                    <a:cubicBezTo>
                      <a:pt x="3" y="300"/>
                      <a:pt x="1" y="296"/>
                      <a:pt x="0" y="292"/>
                    </a:cubicBezTo>
                    <a:cubicBezTo>
                      <a:pt x="0" y="289"/>
                      <a:pt x="10" y="262"/>
                      <a:pt x="15" y="236"/>
                    </a:cubicBezTo>
                    <a:cubicBezTo>
                      <a:pt x="19" y="210"/>
                      <a:pt x="23" y="157"/>
                      <a:pt x="23" y="157"/>
                    </a:cubicBezTo>
                    <a:cubicBezTo>
                      <a:pt x="24" y="142"/>
                      <a:pt x="57" y="142"/>
                      <a:pt x="69" y="136"/>
                    </a:cubicBezTo>
                    <a:cubicBezTo>
                      <a:pt x="78" y="134"/>
                      <a:pt x="98" y="121"/>
                      <a:pt x="104" y="115"/>
                    </a:cubicBezTo>
                    <a:cubicBezTo>
                      <a:pt x="110" y="109"/>
                      <a:pt x="106" y="95"/>
                      <a:pt x="106" y="92"/>
                    </a:cubicBezTo>
                    <a:cubicBezTo>
                      <a:pt x="105" y="89"/>
                      <a:pt x="104" y="81"/>
                      <a:pt x="101" y="82"/>
                    </a:cubicBezTo>
                    <a:cubicBezTo>
                      <a:pt x="98" y="83"/>
                      <a:pt x="92" y="68"/>
                      <a:pt x="91" y="61"/>
                    </a:cubicBezTo>
                    <a:cubicBezTo>
                      <a:pt x="90" y="54"/>
                      <a:pt x="99" y="61"/>
                      <a:pt x="100" y="59"/>
                    </a:cubicBezTo>
                    <a:cubicBezTo>
                      <a:pt x="101" y="57"/>
                      <a:pt x="98" y="49"/>
                      <a:pt x="98" y="49"/>
                    </a:cubicBezTo>
                    <a:cubicBezTo>
                      <a:pt x="98" y="44"/>
                      <a:pt x="93" y="33"/>
                      <a:pt x="100" y="20"/>
                    </a:cubicBezTo>
                    <a:cubicBezTo>
                      <a:pt x="112" y="0"/>
                      <a:pt x="137" y="1"/>
                      <a:pt x="137" y="1"/>
                    </a:cubicBezTo>
                    <a:cubicBezTo>
                      <a:pt x="162" y="3"/>
                      <a:pt x="169" y="28"/>
                      <a:pt x="170" y="38"/>
                    </a:cubicBezTo>
                    <a:cubicBezTo>
                      <a:pt x="172" y="47"/>
                      <a:pt x="168" y="61"/>
                      <a:pt x="169" y="59"/>
                    </a:cubicBezTo>
                    <a:cubicBezTo>
                      <a:pt x="169" y="58"/>
                      <a:pt x="171" y="56"/>
                      <a:pt x="173" y="59"/>
                    </a:cubicBezTo>
                    <a:cubicBezTo>
                      <a:pt x="175" y="61"/>
                      <a:pt x="173" y="69"/>
                      <a:pt x="170" y="77"/>
                    </a:cubicBezTo>
                    <a:cubicBezTo>
                      <a:pt x="168" y="85"/>
                      <a:pt x="163" y="83"/>
                      <a:pt x="163" y="84"/>
                    </a:cubicBezTo>
                    <a:cubicBezTo>
                      <a:pt x="163" y="86"/>
                      <a:pt x="162" y="99"/>
                      <a:pt x="160" y="107"/>
                    </a:cubicBezTo>
                    <a:cubicBezTo>
                      <a:pt x="159" y="115"/>
                      <a:pt x="161" y="116"/>
                      <a:pt x="164" y="120"/>
                    </a:cubicBezTo>
                    <a:cubicBezTo>
                      <a:pt x="168" y="123"/>
                      <a:pt x="177" y="126"/>
                      <a:pt x="186" y="129"/>
                    </a:cubicBezTo>
                    <a:cubicBezTo>
                      <a:pt x="195" y="132"/>
                      <a:pt x="227" y="143"/>
                      <a:pt x="235" y="148"/>
                    </a:cubicBezTo>
                    <a:cubicBezTo>
                      <a:pt x="243" y="153"/>
                      <a:pt x="241" y="163"/>
                      <a:pt x="241" y="176"/>
                    </a:cubicBezTo>
                    <a:cubicBezTo>
                      <a:pt x="242" y="188"/>
                      <a:pt x="250" y="215"/>
                      <a:pt x="254" y="231"/>
                    </a:cubicBezTo>
                    <a:cubicBezTo>
                      <a:pt x="257" y="248"/>
                      <a:pt x="259" y="266"/>
                      <a:pt x="259" y="272"/>
                    </a:cubicBezTo>
                    <a:cubicBezTo>
                      <a:pt x="259" y="277"/>
                      <a:pt x="262" y="279"/>
                      <a:pt x="262" y="281"/>
                    </a:cubicBezTo>
                    <a:cubicBezTo>
                      <a:pt x="262" y="284"/>
                      <a:pt x="263" y="286"/>
                      <a:pt x="263" y="288"/>
                    </a:cubicBezTo>
                    <a:cubicBezTo>
                      <a:pt x="265" y="290"/>
                      <a:pt x="266" y="294"/>
                      <a:pt x="265" y="295"/>
                    </a:cubicBezTo>
                    <a:cubicBezTo>
                      <a:pt x="264" y="297"/>
                      <a:pt x="262" y="301"/>
                      <a:pt x="262" y="301"/>
                    </a:cubicBezTo>
                    <a:cubicBezTo>
                      <a:pt x="262" y="301"/>
                      <a:pt x="264" y="302"/>
                      <a:pt x="265" y="310"/>
                    </a:cubicBezTo>
                    <a:cubicBezTo>
                      <a:pt x="265" y="317"/>
                      <a:pt x="262" y="327"/>
                      <a:pt x="259" y="331"/>
                    </a:cubicBezTo>
                    <a:cubicBezTo>
                      <a:pt x="256" y="334"/>
                      <a:pt x="253" y="350"/>
                      <a:pt x="251" y="356"/>
                    </a:cubicBezTo>
                    <a:cubicBezTo>
                      <a:pt x="249" y="362"/>
                      <a:pt x="251" y="372"/>
                      <a:pt x="250" y="380"/>
                    </a:cubicBezTo>
                    <a:cubicBezTo>
                      <a:pt x="250" y="387"/>
                      <a:pt x="236" y="382"/>
                      <a:pt x="236" y="382"/>
                    </a:cubicBezTo>
                    <a:cubicBezTo>
                      <a:pt x="232" y="390"/>
                      <a:pt x="232" y="390"/>
                      <a:pt x="232" y="390"/>
                    </a:cubicBezTo>
                    <a:cubicBezTo>
                      <a:pt x="232" y="390"/>
                      <a:pt x="250" y="416"/>
                      <a:pt x="255" y="421"/>
                    </a:cubicBezTo>
                    <a:cubicBezTo>
                      <a:pt x="261" y="426"/>
                      <a:pt x="255" y="425"/>
                      <a:pt x="245" y="438"/>
                    </a:cubicBezTo>
                    <a:cubicBezTo>
                      <a:pt x="236" y="451"/>
                      <a:pt x="228" y="448"/>
                      <a:pt x="228" y="448"/>
                    </a:cubicBezTo>
                    <a:cubicBezTo>
                      <a:pt x="228" y="448"/>
                      <a:pt x="228" y="448"/>
                      <a:pt x="226" y="449"/>
                    </a:cubicBezTo>
                    <a:cubicBezTo>
                      <a:pt x="225" y="449"/>
                      <a:pt x="231" y="513"/>
                      <a:pt x="232" y="531"/>
                    </a:cubicBezTo>
                    <a:cubicBezTo>
                      <a:pt x="233" y="548"/>
                      <a:pt x="239" y="601"/>
                      <a:pt x="240" y="614"/>
                    </a:cubicBezTo>
                    <a:cubicBezTo>
                      <a:pt x="241" y="627"/>
                      <a:pt x="248" y="702"/>
                      <a:pt x="249" y="710"/>
                    </a:cubicBezTo>
                    <a:cubicBezTo>
                      <a:pt x="251" y="717"/>
                      <a:pt x="249" y="723"/>
                      <a:pt x="246" y="732"/>
                    </a:cubicBezTo>
                    <a:cubicBezTo>
                      <a:pt x="243" y="742"/>
                      <a:pt x="241" y="752"/>
                      <a:pt x="241" y="756"/>
                    </a:cubicBezTo>
                    <a:cubicBezTo>
                      <a:pt x="241" y="760"/>
                      <a:pt x="242" y="764"/>
                      <a:pt x="245" y="765"/>
                    </a:cubicBezTo>
                    <a:cubicBezTo>
                      <a:pt x="247" y="766"/>
                      <a:pt x="257" y="780"/>
                      <a:pt x="257" y="780"/>
                    </a:cubicBezTo>
                    <a:cubicBezTo>
                      <a:pt x="260" y="784"/>
                      <a:pt x="252" y="792"/>
                      <a:pt x="244" y="791"/>
                    </a:cubicBezTo>
                    <a:cubicBezTo>
                      <a:pt x="239" y="792"/>
                      <a:pt x="225" y="788"/>
                      <a:pt x="222" y="786"/>
                    </a:cubicBezTo>
                    <a:cubicBezTo>
                      <a:pt x="219" y="783"/>
                      <a:pt x="210" y="781"/>
                      <a:pt x="205" y="778"/>
                    </a:cubicBezTo>
                    <a:cubicBezTo>
                      <a:pt x="200" y="776"/>
                      <a:pt x="204" y="763"/>
                      <a:pt x="204" y="758"/>
                    </a:cubicBezTo>
                    <a:cubicBezTo>
                      <a:pt x="204" y="753"/>
                      <a:pt x="198" y="745"/>
                      <a:pt x="194" y="737"/>
                    </a:cubicBezTo>
                    <a:cubicBezTo>
                      <a:pt x="190" y="729"/>
                      <a:pt x="194" y="723"/>
                      <a:pt x="196" y="718"/>
                    </a:cubicBezTo>
                    <a:cubicBezTo>
                      <a:pt x="198" y="713"/>
                      <a:pt x="195" y="711"/>
                      <a:pt x="193" y="704"/>
                    </a:cubicBezTo>
                    <a:cubicBezTo>
                      <a:pt x="191" y="697"/>
                      <a:pt x="188" y="687"/>
                      <a:pt x="186" y="676"/>
                    </a:cubicBezTo>
                    <a:cubicBezTo>
                      <a:pt x="183" y="666"/>
                      <a:pt x="175" y="639"/>
                      <a:pt x="174" y="629"/>
                    </a:cubicBezTo>
                    <a:cubicBezTo>
                      <a:pt x="172" y="619"/>
                      <a:pt x="167" y="602"/>
                      <a:pt x="163" y="579"/>
                    </a:cubicBezTo>
                    <a:cubicBezTo>
                      <a:pt x="159" y="556"/>
                      <a:pt x="157" y="533"/>
                      <a:pt x="154" y="521"/>
                    </a:cubicBezTo>
                    <a:cubicBezTo>
                      <a:pt x="151" y="508"/>
                      <a:pt x="139" y="466"/>
                      <a:pt x="137" y="461"/>
                    </a:cubicBezTo>
                    <a:cubicBezTo>
                      <a:pt x="135" y="456"/>
                      <a:pt x="134" y="441"/>
                      <a:pt x="134" y="441"/>
                    </a:cubicBezTo>
                    <a:cubicBezTo>
                      <a:pt x="134" y="441"/>
                      <a:pt x="132" y="451"/>
                      <a:pt x="131" y="456"/>
                    </a:cubicBezTo>
                    <a:cubicBezTo>
                      <a:pt x="131" y="461"/>
                      <a:pt x="123" y="487"/>
                      <a:pt x="119" y="496"/>
                    </a:cubicBezTo>
                    <a:cubicBezTo>
                      <a:pt x="115" y="506"/>
                      <a:pt x="115" y="552"/>
                      <a:pt x="114" y="570"/>
                    </a:cubicBezTo>
                    <a:cubicBezTo>
                      <a:pt x="113" y="589"/>
                      <a:pt x="115" y="627"/>
                      <a:pt x="114" y="638"/>
                    </a:cubicBezTo>
                    <a:cubicBezTo>
                      <a:pt x="114" y="650"/>
                      <a:pt x="117" y="678"/>
                      <a:pt x="121" y="691"/>
                    </a:cubicBezTo>
                    <a:cubicBezTo>
                      <a:pt x="125" y="705"/>
                      <a:pt x="122" y="738"/>
                      <a:pt x="121" y="742"/>
                    </a:cubicBezTo>
                    <a:cubicBezTo>
                      <a:pt x="120" y="747"/>
                      <a:pt x="118" y="755"/>
                      <a:pt x="119" y="760"/>
                    </a:cubicBezTo>
                    <a:cubicBezTo>
                      <a:pt x="120" y="765"/>
                      <a:pt x="120" y="768"/>
                      <a:pt x="116" y="772"/>
                    </a:cubicBezTo>
                    <a:cubicBezTo>
                      <a:pt x="113" y="775"/>
                      <a:pt x="114" y="778"/>
                      <a:pt x="114" y="778"/>
                    </a:cubicBezTo>
                    <a:cubicBezTo>
                      <a:pt x="92" y="799"/>
                      <a:pt x="76" y="791"/>
                      <a:pt x="76" y="791"/>
                    </a:cubicBezTo>
                    <a:cubicBezTo>
                      <a:pt x="61" y="780"/>
                      <a:pt x="77" y="762"/>
                      <a:pt x="78" y="758"/>
                    </a:cubicBezTo>
                    <a:cubicBezTo>
                      <a:pt x="79" y="753"/>
                      <a:pt x="75" y="747"/>
                      <a:pt x="74" y="733"/>
                    </a:cubicBezTo>
                    <a:cubicBezTo>
                      <a:pt x="72" y="720"/>
                      <a:pt x="67" y="687"/>
                      <a:pt x="66" y="678"/>
                    </a:cubicBezTo>
                    <a:cubicBezTo>
                      <a:pt x="65" y="668"/>
                      <a:pt x="59" y="636"/>
                      <a:pt x="58" y="613"/>
                    </a:cubicBezTo>
                    <a:cubicBezTo>
                      <a:pt x="56" y="590"/>
                      <a:pt x="54" y="539"/>
                      <a:pt x="54" y="539"/>
                    </a:cubicBezTo>
                    <a:cubicBezTo>
                      <a:pt x="55" y="527"/>
                      <a:pt x="51" y="451"/>
                      <a:pt x="51" y="451"/>
                    </a:cubicBezTo>
                    <a:close/>
                    <a:moveTo>
                      <a:pt x="49" y="290"/>
                    </a:moveTo>
                    <a:cubicBezTo>
                      <a:pt x="47" y="296"/>
                      <a:pt x="48" y="298"/>
                      <a:pt x="48" y="303"/>
                    </a:cubicBezTo>
                    <a:cubicBezTo>
                      <a:pt x="47" y="309"/>
                      <a:pt x="48" y="320"/>
                      <a:pt x="51" y="330"/>
                    </a:cubicBezTo>
                    <a:cubicBezTo>
                      <a:pt x="53" y="339"/>
                      <a:pt x="55" y="335"/>
                      <a:pt x="54" y="329"/>
                    </a:cubicBezTo>
                    <a:cubicBezTo>
                      <a:pt x="54" y="323"/>
                      <a:pt x="54" y="282"/>
                      <a:pt x="54" y="282"/>
                    </a:cubicBezTo>
                    <a:cubicBezTo>
                      <a:pt x="54" y="282"/>
                      <a:pt x="51" y="285"/>
                      <a:pt x="49" y="290"/>
                    </a:cubicBezTo>
                    <a:close/>
                    <a:moveTo>
                      <a:pt x="216" y="288"/>
                    </a:moveTo>
                    <a:cubicBezTo>
                      <a:pt x="216" y="288"/>
                      <a:pt x="215" y="306"/>
                      <a:pt x="215" y="311"/>
                    </a:cubicBezTo>
                    <a:cubicBezTo>
                      <a:pt x="215" y="316"/>
                      <a:pt x="216" y="320"/>
                      <a:pt x="216" y="326"/>
                    </a:cubicBezTo>
                    <a:cubicBezTo>
                      <a:pt x="217" y="331"/>
                      <a:pt x="219" y="316"/>
                      <a:pt x="219" y="316"/>
                    </a:cubicBezTo>
                    <a:cubicBezTo>
                      <a:pt x="219" y="316"/>
                      <a:pt x="219" y="310"/>
                      <a:pt x="219" y="303"/>
                    </a:cubicBezTo>
                    <a:cubicBezTo>
                      <a:pt x="220" y="296"/>
                      <a:pt x="218" y="289"/>
                      <a:pt x="218" y="285"/>
                    </a:cubicBezTo>
                    <a:cubicBezTo>
                      <a:pt x="218" y="282"/>
                      <a:pt x="216" y="288"/>
                      <a:pt x="216" y="2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6284928" y="5863986"/>
                <a:ext cx="3438101" cy="6775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C00000"/>
                    </a:solidFill>
                    <a:latin typeface="Tw Cen MT Condensed Extra Bold" panose="020B0803020202020204" pitchFamily="34" charset="0"/>
                  </a:rPr>
                  <a:t>Shareholder view</a:t>
                </a:r>
              </a:p>
            </p:txBody>
          </p:sp>
        </p:grpSp>
        <p:sp>
          <p:nvSpPr>
            <p:cNvPr id="43" name="Freeform 7"/>
            <p:cNvSpPr>
              <a:spLocks/>
            </p:cNvSpPr>
            <p:nvPr/>
          </p:nvSpPr>
          <p:spPr bwMode="auto">
            <a:xfrm>
              <a:off x="7700198" y="3186029"/>
              <a:ext cx="308919" cy="683422"/>
            </a:xfrm>
            <a:custGeom>
              <a:avLst/>
              <a:gdLst/>
              <a:ahLst/>
              <a:cxnLst>
                <a:cxn ang="0">
                  <a:pos x="0" y="217"/>
                </a:cxn>
                <a:cxn ang="0">
                  <a:pos x="108" y="214"/>
                </a:cxn>
                <a:cxn ang="0">
                  <a:pos x="86" y="148"/>
                </a:cxn>
                <a:cxn ang="0">
                  <a:pos x="83" y="90"/>
                </a:cxn>
                <a:cxn ang="0">
                  <a:pos x="84" y="50"/>
                </a:cxn>
                <a:cxn ang="0">
                  <a:pos x="83" y="13"/>
                </a:cxn>
                <a:cxn ang="0">
                  <a:pos x="82" y="5"/>
                </a:cxn>
                <a:cxn ang="0">
                  <a:pos x="79" y="2"/>
                </a:cxn>
                <a:cxn ang="0">
                  <a:pos x="58" y="21"/>
                </a:cxn>
                <a:cxn ang="0">
                  <a:pos x="48" y="19"/>
                </a:cxn>
                <a:cxn ang="0">
                  <a:pos x="25" y="0"/>
                </a:cxn>
                <a:cxn ang="0">
                  <a:pos x="23" y="3"/>
                </a:cxn>
                <a:cxn ang="0">
                  <a:pos x="23" y="18"/>
                </a:cxn>
                <a:cxn ang="0">
                  <a:pos x="21" y="53"/>
                </a:cxn>
                <a:cxn ang="0">
                  <a:pos x="24" y="116"/>
                </a:cxn>
                <a:cxn ang="0">
                  <a:pos x="20" y="165"/>
                </a:cxn>
                <a:cxn ang="0">
                  <a:pos x="0" y="217"/>
                </a:cxn>
              </a:cxnLst>
              <a:rect l="0" t="0" r="r" b="b"/>
              <a:pathLst>
                <a:path w="108" h="224">
                  <a:moveTo>
                    <a:pt x="0" y="217"/>
                  </a:moveTo>
                  <a:cubicBezTo>
                    <a:pt x="0" y="217"/>
                    <a:pt x="60" y="224"/>
                    <a:pt x="108" y="214"/>
                  </a:cubicBezTo>
                  <a:cubicBezTo>
                    <a:pt x="108" y="214"/>
                    <a:pt x="86" y="172"/>
                    <a:pt x="86" y="148"/>
                  </a:cubicBezTo>
                  <a:cubicBezTo>
                    <a:pt x="85" y="124"/>
                    <a:pt x="83" y="102"/>
                    <a:pt x="83" y="90"/>
                  </a:cubicBezTo>
                  <a:cubicBezTo>
                    <a:pt x="83" y="79"/>
                    <a:pt x="85" y="60"/>
                    <a:pt x="84" y="50"/>
                  </a:cubicBezTo>
                  <a:cubicBezTo>
                    <a:pt x="83" y="40"/>
                    <a:pt x="83" y="17"/>
                    <a:pt x="83" y="13"/>
                  </a:cubicBezTo>
                  <a:cubicBezTo>
                    <a:pt x="83" y="9"/>
                    <a:pt x="82" y="5"/>
                    <a:pt x="82" y="5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67" y="20"/>
                    <a:pt x="58" y="21"/>
                  </a:cubicBezTo>
                  <a:cubicBezTo>
                    <a:pt x="58" y="21"/>
                    <a:pt x="55" y="24"/>
                    <a:pt x="48" y="19"/>
                  </a:cubicBezTo>
                  <a:cubicBezTo>
                    <a:pt x="32" y="10"/>
                    <a:pt x="25" y="0"/>
                    <a:pt x="25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16"/>
                    <a:pt x="23" y="18"/>
                  </a:cubicBezTo>
                  <a:cubicBezTo>
                    <a:pt x="23" y="21"/>
                    <a:pt x="20" y="44"/>
                    <a:pt x="21" y="53"/>
                  </a:cubicBezTo>
                  <a:cubicBezTo>
                    <a:pt x="21" y="62"/>
                    <a:pt x="26" y="92"/>
                    <a:pt x="24" y="116"/>
                  </a:cubicBezTo>
                  <a:cubicBezTo>
                    <a:pt x="24" y="116"/>
                    <a:pt x="25" y="149"/>
                    <a:pt x="20" y="165"/>
                  </a:cubicBezTo>
                  <a:cubicBezTo>
                    <a:pt x="20" y="165"/>
                    <a:pt x="21" y="173"/>
                    <a:pt x="0" y="217"/>
                  </a:cubicBezTo>
                  <a:close/>
                </a:path>
              </a:pathLst>
            </a:custGeom>
            <a:noFill/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4" name="Freeform 8"/>
            <p:cNvSpPr>
              <a:spLocks/>
            </p:cNvSpPr>
            <p:nvPr/>
          </p:nvSpPr>
          <p:spPr bwMode="auto">
            <a:xfrm>
              <a:off x="7811651" y="3856556"/>
              <a:ext cx="94493" cy="51579"/>
            </a:xfrm>
            <a:custGeom>
              <a:avLst/>
              <a:gdLst/>
              <a:ahLst/>
              <a:cxnLst>
                <a:cxn ang="0">
                  <a:pos x="33" y="12"/>
                </a:cxn>
                <a:cxn ang="0">
                  <a:pos x="28" y="17"/>
                </a:cxn>
                <a:cxn ang="0">
                  <a:pos x="5" y="17"/>
                </a:cxn>
                <a:cxn ang="0">
                  <a:pos x="0" y="12"/>
                </a:cxn>
                <a:cxn ang="0">
                  <a:pos x="0" y="5"/>
                </a:cxn>
                <a:cxn ang="0">
                  <a:pos x="5" y="0"/>
                </a:cxn>
                <a:cxn ang="0">
                  <a:pos x="28" y="0"/>
                </a:cxn>
                <a:cxn ang="0">
                  <a:pos x="33" y="5"/>
                </a:cxn>
                <a:cxn ang="0">
                  <a:pos x="33" y="12"/>
                </a:cxn>
              </a:cxnLst>
              <a:rect l="0" t="0" r="r" b="b"/>
              <a:pathLst>
                <a:path w="33" h="17">
                  <a:moveTo>
                    <a:pt x="33" y="12"/>
                  </a:moveTo>
                  <a:cubicBezTo>
                    <a:pt x="33" y="14"/>
                    <a:pt x="31" y="17"/>
                    <a:pt x="28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2" y="17"/>
                    <a:pt x="0" y="14"/>
                    <a:pt x="0" y="1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5"/>
                  </a:cubicBezTo>
                  <a:lnTo>
                    <a:pt x="33" y="12"/>
                  </a:lnTo>
                  <a:close/>
                </a:path>
              </a:pathLst>
            </a:custGeom>
            <a:solidFill>
              <a:srgbClr val="222222"/>
            </a:solidFill>
            <a:ln w="0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7763193" y="3186029"/>
              <a:ext cx="174448" cy="152158"/>
            </a:xfrm>
            <a:custGeom>
              <a:avLst/>
              <a:gdLst/>
              <a:ahLst/>
              <a:cxnLst>
                <a:cxn ang="0">
                  <a:pos x="61" y="24"/>
                </a:cxn>
                <a:cxn ang="0">
                  <a:pos x="55" y="46"/>
                </a:cxn>
                <a:cxn ang="0">
                  <a:pos x="33" y="22"/>
                </a:cxn>
                <a:cxn ang="0">
                  <a:pos x="14" y="47"/>
                </a:cxn>
                <a:cxn ang="0">
                  <a:pos x="0" y="25"/>
                </a:cxn>
                <a:cxn ang="0">
                  <a:pos x="1" y="3"/>
                </a:cxn>
                <a:cxn ang="0">
                  <a:pos x="3" y="0"/>
                </a:cxn>
                <a:cxn ang="0">
                  <a:pos x="33" y="22"/>
                </a:cxn>
                <a:cxn ang="0">
                  <a:pos x="57" y="2"/>
                </a:cxn>
                <a:cxn ang="0">
                  <a:pos x="60" y="5"/>
                </a:cxn>
                <a:cxn ang="0">
                  <a:pos x="61" y="24"/>
                </a:cxn>
              </a:cxnLst>
              <a:rect l="0" t="0" r="r" b="b"/>
              <a:pathLst>
                <a:path w="61" h="50">
                  <a:moveTo>
                    <a:pt x="61" y="24"/>
                  </a:moveTo>
                  <a:cubicBezTo>
                    <a:pt x="55" y="46"/>
                    <a:pt x="55" y="46"/>
                    <a:pt x="55" y="46"/>
                  </a:cubicBezTo>
                  <a:cubicBezTo>
                    <a:pt x="53" y="41"/>
                    <a:pt x="41" y="22"/>
                    <a:pt x="33" y="22"/>
                  </a:cubicBezTo>
                  <a:cubicBezTo>
                    <a:pt x="24" y="21"/>
                    <a:pt x="15" y="50"/>
                    <a:pt x="14" y="47"/>
                  </a:cubicBezTo>
                  <a:cubicBezTo>
                    <a:pt x="14" y="45"/>
                    <a:pt x="0" y="25"/>
                    <a:pt x="0" y="2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3" y="22"/>
                    <a:pt x="33" y="22"/>
                  </a:cubicBezTo>
                  <a:cubicBezTo>
                    <a:pt x="45" y="21"/>
                    <a:pt x="56" y="6"/>
                    <a:pt x="57" y="2"/>
                  </a:cubicBezTo>
                  <a:cubicBezTo>
                    <a:pt x="60" y="5"/>
                    <a:pt x="60" y="5"/>
                    <a:pt x="60" y="5"/>
                  </a:cubicBezTo>
                  <a:lnTo>
                    <a:pt x="61" y="24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6" name="Freeform 10"/>
            <p:cNvSpPr>
              <a:spLocks/>
            </p:cNvSpPr>
            <p:nvPr/>
          </p:nvSpPr>
          <p:spPr bwMode="auto">
            <a:xfrm>
              <a:off x="7788633" y="3249213"/>
              <a:ext cx="115088" cy="555765"/>
            </a:xfrm>
            <a:custGeom>
              <a:avLst/>
              <a:gdLst/>
              <a:ahLst/>
              <a:cxnLst>
                <a:cxn ang="0">
                  <a:pos x="30" y="21"/>
                </a:cxn>
                <a:cxn ang="0">
                  <a:pos x="33" y="7"/>
                </a:cxn>
                <a:cxn ang="0">
                  <a:pos x="24" y="1"/>
                </a:cxn>
                <a:cxn ang="0">
                  <a:pos x="16" y="6"/>
                </a:cxn>
                <a:cxn ang="0">
                  <a:pos x="19" y="20"/>
                </a:cxn>
                <a:cxn ang="0">
                  <a:pos x="5" y="105"/>
                </a:cxn>
                <a:cxn ang="0">
                  <a:pos x="2" y="160"/>
                </a:cxn>
                <a:cxn ang="0">
                  <a:pos x="19" y="180"/>
                </a:cxn>
                <a:cxn ang="0">
                  <a:pos x="40" y="159"/>
                </a:cxn>
                <a:cxn ang="0">
                  <a:pos x="39" y="69"/>
                </a:cxn>
                <a:cxn ang="0">
                  <a:pos x="30" y="21"/>
                </a:cxn>
              </a:cxnLst>
              <a:rect l="0" t="0" r="r" b="b"/>
              <a:pathLst>
                <a:path w="40" h="182">
                  <a:moveTo>
                    <a:pt x="30" y="21"/>
                  </a:moveTo>
                  <a:cubicBezTo>
                    <a:pt x="30" y="21"/>
                    <a:pt x="35" y="9"/>
                    <a:pt x="33" y="7"/>
                  </a:cubicBezTo>
                  <a:cubicBezTo>
                    <a:pt x="32" y="5"/>
                    <a:pt x="26" y="0"/>
                    <a:pt x="24" y="1"/>
                  </a:cubicBezTo>
                  <a:cubicBezTo>
                    <a:pt x="21" y="1"/>
                    <a:pt x="16" y="4"/>
                    <a:pt x="16" y="6"/>
                  </a:cubicBezTo>
                  <a:cubicBezTo>
                    <a:pt x="15" y="9"/>
                    <a:pt x="19" y="17"/>
                    <a:pt x="19" y="20"/>
                  </a:cubicBezTo>
                  <a:cubicBezTo>
                    <a:pt x="19" y="23"/>
                    <a:pt x="8" y="66"/>
                    <a:pt x="5" y="105"/>
                  </a:cubicBezTo>
                  <a:cubicBezTo>
                    <a:pt x="5" y="105"/>
                    <a:pt x="0" y="157"/>
                    <a:pt x="2" y="160"/>
                  </a:cubicBezTo>
                  <a:cubicBezTo>
                    <a:pt x="4" y="164"/>
                    <a:pt x="17" y="182"/>
                    <a:pt x="19" y="180"/>
                  </a:cubicBezTo>
                  <a:cubicBezTo>
                    <a:pt x="21" y="179"/>
                    <a:pt x="40" y="164"/>
                    <a:pt x="40" y="159"/>
                  </a:cubicBezTo>
                  <a:cubicBezTo>
                    <a:pt x="40" y="155"/>
                    <a:pt x="39" y="76"/>
                    <a:pt x="39" y="69"/>
                  </a:cubicBezTo>
                  <a:cubicBezTo>
                    <a:pt x="39" y="60"/>
                    <a:pt x="32" y="22"/>
                    <a:pt x="30" y="21"/>
                  </a:cubicBezTo>
                  <a:close/>
                </a:path>
              </a:pathLst>
            </a:custGeom>
            <a:solidFill>
              <a:srgbClr val="2222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7" name="Freeform 11"/>
            <p:cNvSpPr>
              <a:spLocks/>
            </p:cNvSpPr>
            <p:nvPr/>
          </p:nvSpPr>
          <p:spPr bwMode="auto">
            <a:xfrm>
              <a:off x="7539075" y="3932635"/>
              <a:ext cx="92070" cy="91553"/>
            </a:xfrm>
            <a:custGeom>
              <a:avLst/>
              <a:gdLst/>
              <a:ahLst/>
              <a:cxnLst>
                <a:cxn ang="0">
                  <a:pos x="0" y="22"/>
                </a:cxn>
                <a:cxn ang="0">
                  <a:pos x="5" y="30"/>
                </a:cxn>
                <a:cxn ang="0">
                  <a:pos x="27" y="6"/>
                </a:cxn>
                <a:cxn ang="0">
                  <a:pos x="32" y="6"/>
                </a:cxn>
                <a:cxn ang="0">
                  <a:pos x="31" y="3"/>
                </a:cxn>
                <a:cxn ang="0">
                  <a:pos x="0" y="23"/>
                </a:cxn>
                <a:cxn ang="0">
                  <a:pos x="0" y="22"/>
                </a:cxn>
              </a:cxnLst>
              <a:rect l="0" t="0" r="r" b="b"/>
              <a:pathLst>
                <a:path w="32" h="30">
                  <a:moveTo>
                    <a:pt x="0" y="22"/>
                  </a:move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9" y="11"/>
                    <a:pt x="27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17" y="0"/>
                    <a:pt x="0" y="23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8" name="Freeform 12"/>
            <p:cNvSpPr>
              <a:spLocks/>
            </p:cNvSpPr>
            <p:nvPr/>
          </p:nvSpPr>
          <p:spPr bwMode="auto">
            <a:xfrm>
              <a:off x="8101186" y="3930056"/>
              <a:ext cx="83590" cy="85105"/>
            </a:xfrm>
            <a:custGeom>
              <a:avLst/>
              <a:gdLst/>
              <a:ahLst/>
              <a:cxnLst>
                <a:cxn ang="0">
                  <a:pos x="23" y="28"/>
                </a:cxn>
                <a:cxn ang="0">
                  <a:pos x="29" y="24"/>
                </a:cxn>
                <a:cxn ang="0">
                  <a:pos x="15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21" y="10"/>
                </a:cxn>
                <a:cxn ang="0">
                  <a:pos x="21" y="22"/>
                </a:cxn>
                <a:cxn ang="0">
                  <a:pos x="17" y="26"/>
                </a:cxn>
                <a:cxn ang="0">
                  <a:pos x="23" y="28"/>
                </a:cxn>
              </a:cxnLst>
              <a:rect l="0" t="0" r="r" b="b"/>
              <a:pathLst>
                <a:path w="29" h="28">
                  <a:moveTo>
                    <a:pt x="23" y="28"/>
                  </a:moveTo>
                  <a:cubicBezTo>
                    <a:pt x="23" y="28"/>
                    <a:pt x="29" y="28"/>
                    <a:pt x="29" y="24"/>
                  </a:cubicBezTo>
                  <a:cubicBezTo>
                    <a:pt x="29" y="19"/>
                    <a:pt x="29" y="0"/>
                    <a:pt x="15" y="0"/>
                  </a:cubicBezTo>
                  <a:cubicBezTo>
                    <a:pt x="1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0" y="4"/>
                    <a:pt x="21" y="10"/>
                  </a:cubicBezTo>
                  <a:cubicBezTo>
                    <a:pt x="22" y="16"/>
                    <a:pt x="23" y="20"/>
                    <a:pt x="21" y="22"/>
                  </a:cubicBezTo>
                  <a:cubicBezTo>
                    <a:pt x="19" y="24"/>
                    <a:pt x="17" y="26"/>
                    <a:pt x="17" y="26"/>
                  </a:cubicBezTo>
                  <a:lnTo>
                    <a:pt x="23" y="28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" name="Group 56"/>
          <p:cNvGrpSpPr/>
          <p:nvPr/>
        </p:nvGrpSpPr>
        <p:grpSpPr>
          <a:xfrm>
            <a:off x="4686601" y="2142549"/>
            <a:ext cx="3883784" cy="3693458"/>
            <a:chOff x="838200" y="685800"/>
            <a:chExt cx="1868488" cy="1865313"/>
          </a:xfrm>
          <a:effectLst>
            <a:outerShdw blurRad="215900" dist="241300" dir="19980000" sx="118000" sy="118000" rotWithShape="0">
              <a:prstClr val="black">
                <a:alpha val="15000"/>
              </a:prstClr>
            </a:outerShdw>
          </a:effectLst>
          <a:scene3d>
            <a:camera prst="perspectiveRelaxed" fov="4200000">
              <a:rot lat="17315834" lon="21561080" rev="21585328"/>
            </a:camera>
            <a:lightRig rig="threePt" dir="t"/>
          </a:scene3d>
        </p:grpSpPr>
        <p:sp>
          <p:nvSpPr>
            <p:cNvPr id="58" name="Freeform 17"/>
            <p:cNvSpPr>
              <a:spLocks/>
            </p:cNvSpPr>
            <p:nvPr/>
          </p:nvSpPr>
          <p:spPr bwMode="auto">
            <a:xfrm>
              <a:off x="838200" y="706438"/>
              <a:ext cx="1854200" cy="1844675"/>
            </a:xfrm>
            <a:custGeom>
              <a:avLst/>
              <a:gdLst/>
              <a:ahLst/>
              <a:cxnLst>
                <a:cxn ang="0">
                  <a:pos x="1443" y="1162"/>
                </a:cxn>
                <a:cxn ang="0">
                  <a:pos x="2332" y="273"/>
                </a:cxn>
                <a:cxn ang="0">
                  <a:pos x="2332" y="0"/>
                </a:cxn>
                <a:cxn ang="0">
                  <a:pos x="2053" y="0"/>
                </a:cxn>
                <a:cxn ang="0">
                  <a:pos x="1169" y="887"/>
                </a:cxn>
                <a:cxn ang="0">
                  <a:pos x="282" y="0"/>
                </a:cxn>
                <a:cxn ang="0">
                  <a:pos x="5" y="0"/>
                </a:cxn>
                <a:cxn ang="0">
                  <a:pos x="5" y="273"/>
                </a:cxn>
                <a:cxn ang="0">
                  <a:pos x="894" y="1162"/>
                </a:cxn>
                <a:cxn ang="0">
                  <a:pos x="0" y="2055"/>
                </a:cxn>
                <a:cxn ang="0">
                  <a:pos x="0" y="2326"/>
                </a:cxn>
                <a:cxn ang="0">
                  <a:pos x="280" y="2326"/>
                </a:cxn>
                <a:cxn ang="0">
                  <a:pos x="1169" y="1437"/>
                </a:cxn>
                <a:cxn ang="0">
                  <a:pos x="2055" y="2326"/>
                </a:cxn>
                <a:cxn ang="0">
                  <a:pos x="2336" y="2326"/>
                </a:cxn>
                <a:cxn ang="0">
                  <a:pos x="2336" y="2055"/>
                </a:cxn>
                <a:cxn ang="0">
                  <a:pos x="1443" y="1162"/>
                </a:cxn>
              </a:cxnLst>
              <a:rect l="0" t="0" r="r" b="b"/>
              <a:pathLst>
                <a:path w="2336" h="2326">
                  <a:moveTo>
                    <a:pt x="1443" y="1162"/>
                  </a:moveTo>
                  <a:lnTo>
                    <a:pt x="2332" y="273"/>
                  </a:lnTo>
                  <a:lnTo>
                    <a:pt x="2332" y="0"/>
                  </a:lnTo>
                  <a:lnTo>
                    <a:pt x="2053" y="0"/>
                  </a:lnTo>
                  <a:lnTo>
                    <a:pt x="1169" y="887"/>
                  </a:lnTo>
                  <a:lnTo>
                    <a:pt x="282" y="0"/>
                  </a:lnTo>
                  <a:lnTo>
                    <a:pt x="5" y="0"/>
                  </a:lnTo>
                  <a:lnTo>
                    <a:pt x="5" y="273"/>
                  </a:lnTo>
                  <a:lnTo>
                    <a:pt x="894" y="1162"/>
                  </a:lnTo>
                  <a:lnTo>
                    <a:pt x="0" y="2055"/>
                  </a:lnTo>
                  <a:lnTo>
                    <a:pt x="0" y="2326"/>
                  </a:lnTo>
                  <a:lnTo>
                    <a:pt x="280" y="2326"/>
                  </a:lnTo>
                  <a:lnTo>
                    <a:pt x="1169" y="1437"/>
                  </a:lnTo>
                  <a:lnTo>
                    <a:pt x="2055" y="2326"/>
                  </a:lnTo>
                  <a:lnTo>
                    <a:pt x="2336" y="2326"/>
                  </a:lnTo>
                  <a:lnTo>
                    <a:pt x="2336" y="2055"/>
                  </a:lnTo>
                  <a:lnTo>
                    <a:pt x="1443" y="11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59" name="Freeform 18"/>
            <p:cNvSpPr>
              <a:spLocks/>
            </p:cNvSpPr>
            <p:nvPr/>
          </p:nvSpPr>
          <p:spPr bwMode="auto">
            <a:xfrm>
              <a:off x="854075" y="685800"/>
              <a:ext cx="1852613" cy="1854199"/>
            </a:xfrm>
            <a:custGeom>
              <a:avLst/>
              <a:gdLst/>
              <a:ahLst/>
              <a:cxnLst>
                <a:cxn ang="0">
                  <a:pos x="1166" y="390"/>
                </a:cxn>
                <a:cxn ang="0">
                  <a:pos x="390" y="1167"/>
                </a:cxn>
                <a:cxn ang="0">
                  <a:pos x="1166" y="1944"/>
                </a:cxn>
                <a:cxn ang="0">
                  <a:pos x="1943" y="1167"/>
                </a:cxn>
                <a:cxn ang="0">
                  <a:pos x="1166" y="390"/>
                </a:cxn>
                <a:cxn ang="0">
                  <a:pos x="1166" y="0"/>
                </a:cxn>
                <a:cxn ang="0">
                  <a:pos x="2335" y="1167"/>
                </a:cxn>
                <a:cxn ang="0">
                  <a:pos x="1166" y="2336"/>
                </a:cxn>
                <a:cxn ang="0">
                  <a:pos x="0" y="1167"/>
                </a:cxn>
                <a:cxn ang="0">
                  <a:pos x="1166" y="0"/>
                </a:cxn>
                <a:cxn ang="0">
                  <a:pos x="1166" y="390"/>
                </a:cxn>
              </a:cxnLst>
              <a:rect l="0" t="0" r="r" b="b"/>
              <a:pathLst>
                <a:path w="2335" h="2336">
                  <a:moveTo>
                    <a:pt x="1166" y="390"/>
                  </a:moveTo>
                  <a:lnTo>
                    <a:pt x="390" y="1167"/>
                  </a:lnTo>
                  <a:lnTo>
                    <a:pt x="1166" y="1944"/>
                  </a:lnTo>
                  <a:lnTo>
                    <a:pt x="1943" y="1167"/>
                  </a:lnTo>
                  <a:lnTo>
                    <a:pt x="1166" y="390"/>
                  </a:lnTo>
                  <a:lnTo>
                    <a:pt x="1166" y="0"/>
                  </a:lnTo>
                  <a:lnTo>
                    <a:pt x="2335" y="1167"/>
                  </a:lnTo>
                  <a:lnTo>
                    <a:pt x="1166" y="2336"/>
                  </a:lnTo>
                  <a:lnTo>
                    <a:pt x="0" y="1167"/>
                  </a:lnTo>
                  <a:lnTo>
                    <a:pt x="1166" y="0"/>
                  </a:lnTo>
                  <a:lnTo>
                    <a:pt x="1166" y="3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0" name="Freeform 19"/>
            <p:cNvSpPr>
              <a:spLocks/>
            </p:cNvSpPr>
            <p:nvPr/>
          </p:nvSpPr>
          <p:spPr bwMode="auto">
            <a:xfrm>
              <a:off x="919163" y="750888"/>
              <a:ext cx="1182689" cy="1184275"/>
            </a:xfrm>
            <a:custGeom>
              <a:avLst/>
              <a:gdLst/>
              <a:ahLst/>
              <a:cxnLst>
                <a:cxn ang="0">
                  <a:pos x="520" y="1378"/>
                </a:cxn>
                <a:cxn ang="0">
                  <a:pos x="228" y="1085"/>
                </a:cxn>
                <a:cxn ang="0">
                  <a:pos x="1085" y="227"/>
                </a:cxn>
                <a:cxn ang="0">
                  <a:pos x="1378" y="519"/>
                </a:cxn>
                <a:cxn ang="0">
                  <a:pos x="1492" y="405"/>
                </a:cxn>
                <a:cxn ang="0">
                  <a:pos x="1085" y="0"/>
                </a:cxn>
                <a:cxn ang="0">
                  <a:pos x="0" y="1085"/>
                </a:cxn>
                <a:cxn ang="0">
                  <a:pos x="406" y="1492"/>
                </a:cxn>
                <a:cxn ang="0">
                  <a:pos x="520" y="1378"/>
                </a:cxn>
              </a:cxnLst>
              <a:rect l="0" t="0" r="r" b="b"/>
              <a:pathLst>
                <a:path w="1492" h="1492">
                  <a:moveTo>
                    <a:pt x="520" y="1378"/>
                  </a:moveTo>
                  <a:lnTo>
                    <a:pt x="228" y="1085"/>
                  </a:lnTo>
                  <a:lnTo>
                    <a:pt x="1085" y="227"/>
                  </a:lnTo>
                  <a:lnTo>
                    <a:pt x="1378" y="519"/>
                  </a:lnTo>
                  <a:lnTo>
                    <a:pt x="1492" y="405"/>
                  </a:lnTo>
                  <a:lnTo>
                    <a:pt x="1085" y="0"/>
                  </a:lnTo>
                  <a:lnTo>
                    <a:pt x="0" y="1085"/>
                  </a:lnTo>
                  <a:lnTo>
                    <a:pt x="406" y="1492"/>
                  </a:lnTo>
                  <a:lnTo>
                    <a:pt x="520" y="137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1" name="Freeform 20"/>
            <p:cNvSpPr>
              <a:spLocks/>
            </p:cNvSpPr>
            <p:nvPr/>
          </p:nvSpPr>
          <p:spPr bwMode="auto">
            <a:xfrm>
              <a:off x="1458912" y="1290638"/>
              <a:ext cx="1184275" cy="1184275"/>
            </a:xfrm>
            <a:custGeom>
              <a:avLst/>
              <a:gdLst/>
              <a:ahLst/>
              <a:cxnLst>
                <a:cxn ang="0">
                  <a:pos x="972" y="114"/>
                </a:cxn>
                <a:cxn ang="0">
                  <a:pos x="1263" y="405"/>
                </a:cxn>
                <a:cxn ang="0">
                  <a:pos x="404" y="1264"/>
                </a:cxn>
                <a:cxn ang="0">
                  <a:pos x="114" y="973"/>
                </a:cxn>
                <a:cxn ang="0">
                  <a:pos x="0" y="1087"/>
                </a:cxn>
                <a:cxn ang="0">
                  <a:pos x="404" y="1492"/>
                </a:cxn>
                <a:cxn ang="0">
                  <a:pos x="1491" y="405"/>
                </a:cxn>
                <a:cxn ang="0">
                  <a:pos x="1086" y="0"/>
                </a:cxn>
                <a:cxn ang="0">
                  <a:pos x="972" y="114"/>
                </a:cxn>
              </a:cxnLst>
              <a:rect l="0" t="0" r="r" b="b"/>
              <a:pathLst>
                <a:path w="1491" h="1492">
                  <a:moveTo>
                    <a:pt x="972" y="114"/>
                  </a:moveTo>
                  <a:lnTo>
                    <a:pt x="1263" y="405"/>
                  </a:lnTo>
                  <a:lnTo>
                    <a:pt x="404" y="1264"/>
                  </a:lnTo>
                  <a:lnTo>
                    <a:pt x="114" y="973"/>
                  </a:lnTo>
                  <a:lnTo>
                    <a:pt x="0" y="1087"/>
                  </a:lnTo>
                  <a:lnTo>
                    <a:pt x="404" y="1492"/>
                  </a:lnTo>
                  <a:lnTo>
                    <a:pt x="1491" y="405"/>
                  </a:lnTo>
                  <a:lnTo>
                    <a:pt x="1086" y="0"/>
                  </a:lnTo>
                  <a:lnTo>
                    <a:pt x="972" y="11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2" name="Freeform 21"/>
            <p:cNvSpPr>
              <a:spLocks/>
            </p:cNvSpPr>
            <p:nvPr/>
          </p:nvSpPr>
          <p:spPr bwMode="auto">
            <a:xfrm>
              <a:off x="1797050" y="750888"/>
              <a:ext cx="846138" cy="844550"/>
            </a:xfrm>
            <a:custGeom>
              <a:avLst/>
              <a:gdLst/>
              <a:ahLst/>
              <a:cxnLst>
                <a:cxn ang="0">
                  <a:pos x="195" y="1064"/>
                </a:cxn>
                <a:cxn ang="0">
                  <a:pos x="1066" y="192"/>
                </a:cxn>
                <a:cxn ang="0">
                  <a:pos x="1066" y="0"/>
                </a:cxn>
                <a:cxn ang="0">
                  <a:pos x="869" y="0"/>
                </a:cxn>
                <a:cxn ang="0">
                  <a:pos x="0" y="869"/>
                </a:cxn>
                <a:cxn ang="0">
                  <a:pos x="195" y="1064"/>
                </a:cxn>
              </a:cxnLst>
              <a:rect l="0" t="0" r="r" b="b"/>
              <a:pathLst>
                <a:path w="1066" h="1064">
                  <a:moveTo>
                    <a:pt x="195" y="1064"/>
                  </a:moveTo>
                  <a:lnTo>
                    <a:pt x="1066" y="192"/>
                  </a:lnTo>
                  <a:lnTo>
                    <a:pt x="1066" y="0"/>
                  </a:lnTo>
                  <a:lnTo>
                    <a:pt x="869" y="0"/>
                  </a:lnTo>
                  <a:lnTo>
                    <a:pt x="0" y="869"/>
                  </a:lnTo>
                  <a:lnTo>
                    <a:pt x="195" y="1064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3" name="Freeform 22"/>
            <p:cNvSpPr>
              <a:spLocks/>
            </p:cNvSpPr>
            <p:nvPr/>
          </p:nvSpPr>
          <p:spPr bwMode="auto">
            <a:xfrm>
              <a:off x="884238" y="1660525"/>
              <a:ext cx="849313" cy="847725"/>
            </a:xfrm>
            <a:custGeom>
              <a:avLst/>
              <a:gdLst/>
              <a:ahLst/>
              <a:cxnLst>
                <a:cxn ang="0">
                  <a:pos x="876" y="0"/>
                </a:cxn>
                <a:cxn ang="0">
                  <a:pos x="0" y="877"/>
                </a:cxn>
                <a:cxn ang="0">
                  <a:pos x="0" y="1066"/>
                </a:cxn>
                <a:cxn ang="0">
                  <a:pos x="17" y="1066"/>
                </a:cxn>
                <a:cxn ang="0">
                  <a:pos x="33" y="1066"/>
                </a:cxn>
                <a:cxn ang="0">
                  <a:pos x="48" y="1066"/>
                </a:cxn>
                <a:cxn ang="0">
                  <a:pos x="63" y="1066"/>
                </a:cxn>
                <a:cxn ang="0">
                  <a:pos x="78" y="1066"/>
                </a:cxn>
                <a:cxn ang="0">
                  <a:pos x="91" y="1066"/>
                </a:cxn>
                <a:cxn ang="0">
                  <a:pos x="104" y="1066"/>
                </a:cxn>
                <a:cxn ang="0">
                  <a:pos x="117" y="1066"/>
                </a:cxn>
                <a:cxn ang="0">
                  <a:pos x="129" y="1066"/>
                </a:cxn>
                <a:cxn ang="0">
                  <a:pos x="139" y="1066"/>
                </a:cxn>
                <a:cxn ang="0">
                  <a:pos x="150" y="1067"/>
                </a:cxn>
                <a:cxn ang="0">
                  <a:pos x="161" y="1067"/>
                </a:cxn>
                <a:cxn ang="0">
                  <a:pos x="170" y="1067"/>
                </a:cxn>
                <a:cxn ang="0">
                  <a:pos x="179" y="1067"/>
                </a:cxn>
                <a:cxn ang="0">
                  <a:pos x="187" y="1069"/>
                </a:cxn>
                <a:cxn ang="0">
                  <a:pos x="195" y="1069"/>
                </a:cxn>
                <a:cxn ang="0">
                  <a:pos x="1069" y="195"/>
                </a:cxn>
                <a:cxn ang="0">
                  <a:pos x="876" y="0"/>
                </a:cxn>
              </a:cxnLst>
              <a:rect l="0" t="0" r="r" b="b"/>
              <a:pathLst>
                <a:path w="1069" h="1069">
                  <a:moveTo>
                    <a:pt x="876" y="0"/>
                  </a:moveTo>
                  <a:lnTo>
                    <a:pt x="0" y="877"/>
                  </a:lnTo>
                  <a:lnTo>
                    <a:pt x="0" y="1066"/>
                  </a:lnTo>
                  <a:lnTo>
                    <a:pt x="17" y="1066"/>
                  </a:lnTo>
                  <a:lnTo>
                    <a:pt x="33" y="1066"/>
                  </a:lnTo>
                  <a:lnTo>
                    <a:pt x="48" y="1066"/>
                  </a:lnTo>
                  <a:lnTo>
                    <a:pt x="63" y="1066"/>
                  </a:lnTo>
                  <a:lnTo>
                    <a:pt x="78" y="1066"/>
                  </a:lnTo>
                  <a:lnTo>
                    <a:pt x="91" y="1066"/>
                  </a:lnTo>
                  <a:lnTo>
                    <a:pt x="104" y="1066"/>
                  </a:lnTo>
                  <a:lnTo>
                    <a:pt x="117" y="1066"/>
                  </a:lnTo>
                  <a:lnTo>
                    <a:pt x="129" y="1066"/>
                  </a:lnTo>
                  <a:lnTo>
                    <a:pt x="139" y="1066"/>
                  </a:lnTo>
                  <a:lnTo>
                    <a:pt x="150" y="1067"/>
                  </a:lnTo>
                  <a:lnTo>
                    <a:pt x="161" y="1067"/>
                  </a:lnTo>
                  <a:lnTo>
                    <a:pt x="170" y="1067"/>
                  </a:lnTo>
                  <a:lnTo>
                    <a:pt x="179" y="1067"/>
                  </a:lnTo>
                  <a:lnTo>
                    <a:pt x="187" y="1069"/>
                  </a:lnTo>
                  <a:lnTo>
                    <a:pt x="195" y="1069"/>
                  </a:lnTo>
                  <a:lnTo>
                    <a:pt x="1069" y="195"/>
                  </a:lnTo>
                  <a:lnTo>
                    <a:pt x="876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4" name="Freeform 23"/>
            <p:cNvSpPr>
              <a:spLocks/>
            </p:cNvSpPr>
            <p:nvPr/>
          </p:nvSpPr>
          <p:spPr bwMode="auto">
            <a:xfrm>
              <a:off x="887413" y="750888"/>
              <a:ext cx="492125" cy="490538"/>
            </a:xfrm>
            <a:custGeom>
              <a:avLst/>
              <a:gdLst/>
              <a:ahLst/>
              <a:cxnLst>
                <a:cxn ang="0">
                  <a:pos x="620" y="422"/>
                </a:cxn>
                <a:cxn ang="0">
                  <a:pos x="196" y="0"/>
                </a:cxn>
                <a:cxn ang="0">
                  <a:pos x="0" y="0"/>
                </a:cxn>
                <a:cxn ang="0">
                  <a:pos x="0" y="192"/>
                </a:cxn>
                <a:cxn ang="0">
                  <a:pos x="425" y="617"/>
                </a:cxn>
                <a:cxn ang="0">
                  <a:pos x="620" y="422"/>
                </a:cxn>
              </a:cxnLst>
              <a:rect l="0" t="0" r="r" b="b"/>
              <a:pathLst>
                <a:path w="620" h="617">
                  <a:moveTo>
                    <a:pt x="620" y="422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0" y="192"/>
                  </a:lnTo>
                  <a:lnTo>
                    <a:pt x="425" y="617"/>
                  </a:lnTo>
                  <a:lnTo>
                    <a:pt x="620" y="42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5" name="Freeform 24"/>
            <p:cNvSpPr>
              <a:spLocks/>
            </p:cNvSpPr>
            <p:nvPr/>
          </p:nvSpPr>
          <p:spPr bwMode="auto">
            <a:xfrm>
              <a:off x="2151063" y="2014538"/>
              <a:ext cx="495300" cy="493713"/>
            </a:xfrm>
            <a:custGeom>
              <a:avLst/>
              <a:gdLst/>
              <a:ahLst/>
              <a:cxnLst>
                <a:cxn ang="0">
                  <a:pos x="0" y="193"/>
                </a:cxn>
                <a:cxn ang="0">
                  <a:pos x="428" y="622"/>
                </a:cxn>
                <a:cxn ang="0">
                  <a:pos x="436" y="622"/>
                </a:cxn>
                <a:cxn ang="0">
                  <a:pos x="444" y="620"/>
                </a:cxn>
                <a:cxn ang="0">
                  <a:pos x="453" y="620"/>
                </a:cxn>
                <a:cxn ang="0">
                  <a:pos x="464" y="620"/>
                </a:cxn>
                <a:cxn ang="0">
                  <a:pos x="473" y="620"/>
                </a:cxn>
                <a:cxn ang="0">
                  <a:pos x="485" y="619"/>
                </a:cxn>
                <a:cxn ang="0">
                  <a:pos x="495" y="619"/>
                </a:cxn>
                <a:cxn ang="0">
                  <a:pos x="508" y="619"/>
                </a:cxn>
                <a:cxn ang="0">
                  <a:pos x="519" y="619"/>
                </a:cxn>
                <a:cxn ang="0">
                  <a:pos x="533" y="619"/>
                </a:cxn>
                <a:cxn ang="0">
                  <a:pos x="546" y="619"/>
                </a:cxn>
                <a:cxn ang="0">
                  <a:pos x="561" y="619"/>
                </a:cxn>
                <a:cxn ang="0">
                  <a:pos x="575" y="619"/>
                </a:cxn>
                <a:cxn ang="0">
                  <a:pos x="590" y="619"/>
                </a:cxn>
                <a:cxn ang="0">
                  <a:pos x="607" y="619"/>
                </a:cxn>
                <a:cxn ang="0">
                  <a:pos x="624" y="619"/>
                </a:cxn>
                <a:cxn ang="0">
                  <a:pos x="624" y="430"/>
                </a:cxn>
                <a:cxn ang="0">
                  <a:pos x="193" y="0"/>
                </a:cxn>
                <a:cxn ang="0">
                  <a:pos x="0" y="193"/>
                </a:cxn>
              </a:cxnLst>
              <a:rect l="0" t="0" r="r" b="b"/>
              <a:pathLst>
                <a:path w="624" h="622">
                  <a:moveTo>
                    <a:pt x="0" y="193"/>
                  </a:moveTo>
                  <a:lnTo>
                    <a:pt x="428" y="622"/>
                  </a:lnTo>
                  <a:lnTo>
                    <a:pt x="436" y="622"/>
                  </a:lnTo>
                  <a:lnTo>
                    <a:pt x="444" y="620"/>
                  </a:lnTo>
                  <a:lnTo>
                    <a:pt x="453" y="620"/>
                  </a:lnTo>
                  <a:lnTo>
                    <a:pt x="464" y="620"/>
                  </a:lnTo>
                  <a:lnTo>
                    <a:pt x="473" y="620"/>
                  </a:lnTo>
                  <a:lnTo>
                    <a:pt x="485" y="619"/>
                  </a:lnTo>
                  <a:lnTo>
                    <a:pt x="495" y="619"/>
                  </a:lnTo>
                  <a:lnTo>
                    <a:pt x="508" y="619"/>
                  </a:lnTo>
                  <a:lnTo>
                    <a:pt x="519" y="619"/>
                  </a:lnTo>
                  <a:lnTo>
                    <a:pt x="533" y="619"/>
                  </a:lnTo>
                  <a:lnTo>
                    <a:pt x="546" y="619"/>
                  </a:lnTo>
                  <a:lnTo>
                    <a:pt x="561" y="619"/>
                  </a:lnTo>
                  <a:lnTo>
                    <a:pt x="575" y="619"/>
                  </a:lnTo>
                  <a:lnTo>
                    <a:pt x="590" y="619"/>
                  </a:lnTo>
                  <a:lnTo>
                    <a:pt x="607" y="619"/>
                  </a:lnTo>
                  <a:lnTo>
                    <a:pt x="624" y="619"/>
                  </a:lnTo>
                  <a:lnTo>
                    <a:pt x="624" y="430"/>
                  </a:lnTo>
                  <a:lnTo>
                    <a:pt x="193" y="0"/>
                  </a:lnTo>
                  <a:lnTo>
                    <a:pt x="0" y="193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66" name="Freeform 25"/>
            <p:cNvSpPr>
              <a:spLocks/>
            </p:cNvSpPr>
            <p:nvPr/>
          </p:nvSpPr>
          <p:spPr bwMode="auto">
            <a:xfrm>
              <a:off x="1379538" y="1243013"/>
              <a:ext cx="769938" cy="769938"/>
            </a:xfrm>
            <a:custGeom>
              <a:avLst/>
              <a:gdLst/>
              <a:ahLst/>
              <a:cxnLst>
                <a:cxn ang="0">
                  <a:pos x="0" y="195"/>
                </a:cxn>
                <a:cxn ang="0">
                  <a:pos x="776" y="972"/>
                </a:cxn>
                <a:cxn ang="0">
                  <a:pos x="969" y="777"/>
                </a:cxn>
                <a:cxn ang="0">
                  <a:pos x="193" y="0"/>
                </a:cxn>
                <a:cxn ang="0">
                  <a:pos x="0" y="195"/>
                </a:cxn>
              </a:cxnLst>
              <a:rect l="0" t="0" r="r" b="b"/>
              <a:pathLst>
                <a:path w="969" h="972">
                  <a:moveTo>
                    <a:pt x="0" y="195"/>
                  </a:moveTo>
                  <a:lnTo>
                    <a:pt x="776" y="972"/>
                  </a:lnTo>
                  <a:lnTo>
                    <a:pt x="969" y="777"/>
                  </a:lnTo>
                  <a:lnTo>
                    <a:pt x="193" y="0"/>
                  </a:lnTo>
                  <a:lnTo>
                    <a:pt x="0" y="1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  <a:sp3d extrusionH="190500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grpSp>
        <p:nvGrpSpPr>
          <p:cNvPr id="7" name="Group 33"/>
          <p:cNvGrpSpPr/>
          <p:nvPr/>
        </p:nvGrpSpPr>
        <p:grpSpPr>
          <a:xfrm>
            <a:off x="7952013" y="685800"/>
            <a:ext cx="2518995" cy="2680528"/>
            <a:chOff x="6096000" y="1429251"/>
            <a:chExt cx="2757880" cy="3371349"/>
          </a:xfrm>
        </p:grpSpPr>
        <p:sp>
          <p:nvSpPr>
            <p:cNvPr id="27" name="Freeform 7"/>
            <p:cNvSpPr>
              <a:spLocks noEditPoints="1"/>
            </p:cNvSpPr>
            <p:nvPr/>
          </p:nvSpPr>
          <p:spPr bwMode="auto">
            <a:xfrm>
              <a:off x="6096000" y="2895600"/>
              <a:ext cx="533400" cy="1905000"/>
            </a:xfrm>
            <a:custGeom>
              <a:avLst/>
              <a:gdLst/>
              <a:ahLst/>
              <a:cxnLst>
                <a:cxn ang="0">
                  <a:pos x="249" y="226"/>
                </a:cxn>
                <a:cxn ang="0">
                  <a:pos x="243" y="172"/>
                </a:cxn>
                <a:cxn ang="0">
                  <a:pos x="238" y="145"/>
                </a:cxn>
                <a:cxn ang="0">
                  <a:pos x="218" y="127"/>
                </a:cxn>
                <a:cxn ang="0">
                  <a:pos x="171" y="109"/>
                </a:cxn>
                <a:cxn ang="0">
                  <a:pos x="154" y="97"/>
                </a:cxn>
                <a:cxn ang="0">
                  <a:pos x="146" y="75"/>
                </a:cxn>
                <a:cxn ang="0">
                  <a:pos x="151" y="49"/>
                </a:cxn>
                <a:cxn ang="0">
                  <a:pos x="94" y="6"/>
                </a:cxn>
                <a:cxn ang="0">
                  <a:pos x="72" y="68"/>
                </a:cxn>
                <a:cxn ang="0">
                  <a:pos x="84" y="96"/>
                </a:cxn>
                <a:cxn ang="0">
                  <a:pos x="89" y="124"/>
                </a:cxn>
                <a:cxn ang="0">
                  <a:pos x="63" y="151"/>
                </a:cxn>
                <a:cxn ang="0">
                  <a:pos x="44" y="169"/>
                </a:cxn>
                <a:cxn ang="0">
                  <a:pos x="38" y="200"/>
                </a:cxn>
                <a:cxn ang="0">
                  <a:pos x="35" y="256"/>
                </a:cxn>
                <a:cxn ang="0">
                  <a:pos x="31" y="289"/>
                </a:cxn>
                <a:cxn ang="0">
                  <a:pos x="23" y="316"/>
                </a:cxn>
                <a:cxn ang="0">
                  <a:pos x="24" y="344"/>
                </a:cxn>
                <a:cxn ang="0">
                  <a:pos x="12" y="370"/>
                </a:cxn>
                <a:cxn ang="0">
                  <a:pos x="0" y="415"/>
                </a:cxn>
                <a:cxn ang="0">
                  <a:pos x="23" y="413"/>
                </a:cxn>
                <a:cxn ang="0">
                  <a:pos x="31" y="463"/>
                </a:cxn>
                <a:cxn ang="0">
                  <a:pos x="50" y="612"/>
                </a:cxn>
                <a:cxn ang="0">
                  <a:pos x="69" y="686"/>
                </a:cxn>
                <a:cxn ang="0">
                  <a:pos x="83" y="753"/>
                </a:cxn>
                <a:cxn ang="0">
                  <a:pos x="90" y="777"/>
                </a:cxn>
                <a:cxn ang="0">
                  <a:pos x="86" y="785"/>
                </a:cxn>
                <a:cxn ang="0">
                  <a:pos x="64" y="791"/>
                </a:cxn>
                <a:cxn ang="0">
                  <a:pos x="42" y="803"/>
                </a:cxn>
                <a:cxn ang="0">
                  <a:pos x="42" y="810"/>
                </a:cxn>
                <a:cxn ang="0">
                  <a:pos x="78" y="817"/>
                </a:cxn>
                <a:cxn ang="0">
                  <a:pos x="121" y="804"/>
                </a:cxn>
                <a:cxn ang="0">
                  <a:pos x="141" y="810"/>
                </a:cxn>
                <a:cxn ang="0">
                  <a:pos x="171" y="804"/>
                </a:cxn>
                <a:cxn ang="0">
                  <a:pos x="171" y="813"/>
                </a:cxn>
                <a:cxn ang="0">
                  <a:pos x="161" y="826"/>
                </a:cxn>
                <a:cxn ang="0">
                  <a:pos x="152" y="838"/>
                </a:cxn>
                <a:cxn ang="0">
                  <a:pos x="176" y="849"/>
                </a:cxn>
                <a:cxn ang="0">
                  <a:pos x="226" y="836"/>
                </a:cxn>
                <a:cxn ang="0">
                  <a:pos x="228" y="810"/>
                </a:cxn>
                <a:cxn ang="0">
                  <a:pos x="231" y="792"/>
                </a:cxn>
                <a:cxn ang="0">
                  <a:pos x="221" y="748"/>
                </a:cxn>
                <a:cxn ang="0">
                  <a:pos x="221" y="680"/>
                </a:cxn>
                <a:cxn ang="0">
                  <a:pos x="210" y="593"/>
                </a:cxn>
                <a:cxn ang="0">
                  <a:pos x="205" y="474"/>
                </a:cxn>
                <a:cxn ang="0">
                  <a:pos x="202" y="415"/>
                </a:cxn>
                <a:cxn ang="0">
                  <a:pos x="218" y="397"/>
                </a:cxn>
                <a:cxn ang="0">
                  <a:pos x="231" y="379"/>
                </a:cxn>
                <a:cxn ang="0">
                  <a:pos x="235" y="362"/>
                </a:cxn>
                <a:cxn ang="0">
                  <a:pos x="250" y="312"/>
                </a:cxn>
                <a:cxn ang="0">
                  <a:pos x="150" y="695"/>
                </a:cxn>
                <a:cxn ang="0">
                  <a:pos x="141" y="608"/>
                </a:cxn>
                <a:cxn ang="0">
                  <a:pos x="145" y="596"/>
                </a:cxn>
                <a:cxn ang="0">
                  <a:pos x="152" y="647"/>
                </a:cxn>
                <a:cxn ang="0">
                  <a:pos x="159" y="722"/>
                </a:cxn>
                <a:cxn ang="0">
                  <a:pos x="157" y="744"/>
                </a:cxn>
                <a:cxn ang="0">
                  <a:pos x="160" y="746"/>
                </a:cxn>
                <a:cxn ang="0">
                  <a:pos x="170" y="798"/>
                </a:cxn>
                <a:cxn ang="0">
                  <a:pos x="167" y="783"/>
                </a:cxn>
              </a:cxnLst>
              <a:rect l="0" t="0" r="r" b="b"/>
              <a:pathLst>
                <a:path w="258" h="850">
                  <a:moveTo>
                    <a:pt x="258" y="276"/>
                  </a:moveTo>
                  <a:cubicBezTo>
                    <a:pt x="258" y="274"/>
                    <a:pt x="257" y="270"/>
                    <a:pt x="257" y="266"/>
                  </a:cubicBezTo>
                  <a:cubicBezTo>
                    <a:pt x="257" y="262"/>
                    <a:pt x="256" y="259"/>
                    <a:pt x="256" y="256"/>
                  </a:cubicBezTo>
                  <a:cubicBezTo>
                    <a:pt x="255" y="254"/>
                    <a:pt x="253" y="246"/>
                    <a:pt x="253" y="244"/>
                  </a:cubicBezTo>
                  <a:cubicBezTo>
                    <a:pt x="252" y="242"/>
                    <a:pt x="252" y="239"/>
                    <a:pt x="251" y="237"/>
                  </a:cubicBezTo>
                  <a:cubicBezTo>
                    <a:pt x="250" y="234"/>
                    <a:pt x="249" y="227"/>
                    <a:pt x="249" y="226"/>
                  </a:cubicBezTo>
                  <a:cubicBezTo>
                    <a:pt x="249" y="225"/>
                    <a:pt x="250" y="222"/>
                    <a:pt x="250" y="221"/>
                  </a:cubicBezTo>
                  <a:cubicBezTo>
                    <a:pt x="250" y="219"/>
                    <a:pt x="250" y="214"/>
                    <a:pt x="250" y="210"/>
                  </a:cubicBezTo>
                  <a:cubicBezTo>
                    <a:pt x="250" y="206"/>
                    <a:pt x="250" y="204"/>
                    <a:pt x="249" y="200"/>
                  </a:cubicBezTo>
                  <a:cubicBezTo>
                    <a:pt x="249" y="196"/>
                    <a:pt x="247" y="188"/>
                    <a:pt x="246" y="186"/>
                  </a:cubicBezTo>
                  <a:cubicBezTo>
                    <a:pt x="246" y="183"/>
                    <a:pt x="245" y="181"/>
                    <a:pt x="244" y="179"/>
                  </a:cubicBezTo>
                  <a:cubicBezTo>
                    <a:pt x="244" y="177"/>
                    <a:pt x="243" y="173"/>
                    <a:pt x="243" y="172"/>
                  </a:cubicBezTo>
                  <a:cubicBezTo>
                    <a:pt x="243" y="171"/>
                    <a:pt x="243" y="168"/>
                    <a:pt x="243" y="167"/>
                  </a:cubicBezTo>
                  <a:cubicBezTo>
                    <a:pt x="242" y="166"/>
                    <a:pt x="242" y="164"/>
                    <a:pt x="242" y="164"/>
                  </a:cubicBezTo>
                  <a:cubicBezTo>
                    <a:pt x="242" y="163"/>
                    <a:pt x="242" y="161"/>
                    <a:pt x="241" y="159"/>
                  </a:cubicBezTo>
                  <a:cubicBezTo>
                    <a:pt x="241" y="158"/>
                    <a:pt x="241" y="158"/>
                    <a:pt x="241" y="157"/>
                  </a:cubicBezTo>
                  <a:cubicBezTo>
                    <a:pt x="241" y="156"/>
                    <a:pt x="240" y="153"/>
                    <a:pt x="240" y="151"/>
                  </a:cubicBezTo>
                  <a:cubicBezTo>
                    <a:pt x="239" y="148"/>
                    <a:pt x="238" y="146"/>
                    <a:pt x="238" y="145"/>
                  </a:cubicBezTo>
                  <a:cubicBezTo>
                    <a:pt x="238" y="144"/>
                    <a:pt x="237" y="142"/>
                    <a:pt x="237" y="140"/>
                  </a:cubicBezTo>
                  <a:cubicBezTo>
                    <a:pt x="236" y="139"/>
                    <a:pt x="235" y="138"/>
                    <a:pt x="234" y="136"/>
                  </a:cubicBezTo>
                  <a:cubicBezTo>
                    <a:pt x="233" y="135"/>
                    <a:pt x="230" y="133"/>
                    <a:pt x="230" y="132"/>
                  </a:cubicBezTo>
                  <a:cubicBezTo>
                    <a:pt x="229" y="132"/>
                    <a:pt x="227" y="130"/>
                    <a:pt x="226" y="130"/>
                  </a:cubicBezTo>
                  <a:cubicBezTo>
                    <a:pt x="225" y="130"/>
                    <a:pt x="225" y="130"/>
                    <a:pt x="224" y="129"/>
                  </a:cubicBezTo>
                  <a:cubicBezTo>
                    <a:pt x="223" y="128"/>
                    <a:pt x="219" y="127"/>
                    <a:pt x="218" y="127"/>
                  </a:cubicBezTo>
                  <a:cubicBezTo>
                    <a:pt x="216" y="127"/>
                    <a:pt x="215" y="126"/>
                    <a:pt x="213" y="125"/>
                  </a:cubicBezTo>
                  <a:cubicBezTo>
                    <a:pt x="212" y="124"/>
                    <a:pt x="203" y="122"/>
                    <a:pt x="199" y="120"/>
                  </a:cubicBezTo>
                  <a:cubicBezTo>
                    <a:pt x="195" y="118"/>
                    <a:pt x="187" y="115"/>
                    <a:pt x="185" y="114"/>
                  </a:cubicBezTo>
                  <a:cubicBezTo>
                    <a:pt x="182" y="112"/>
                    <a:pt x="177" y="111"/>
                    <a:pt x="176" y="111"/>
                  </a:cubicBezTo>
                  <a:cubicBezTo>
                    <a:pt x="174" y="110"/>
                    <a:pt x="172" y="110"/>
                    <a:pt x="172" y="110"/>
                  </a:cubicBezTo>
                  <a:cubicBezTo>
                    <a:pt x="171" y="110"/>
                    <a:pt x="171" y="109"/>
                    <a:pt x="171" y="109"/>
                  </a:cubicBezTo>
                  <a:cubicBezTo>
                    <a:pt x="171" y="108"/>
                    <a:pt x="170" y="108"/>
                    <a:pt x="169" y="108"/>
                  </a:cubicBezTo>
                  <a:cubicBezTo>
                    <a:pt x="169" y="108"/>
                    <a:pt x="168" y="108"/>
                    <a:pt x="167" y="107"/>
                  </a:cubicBezTo>
                  <a:cubicBezTo>
                    <a:pt x="166" y="107"/>
                    <a:pt x="165" y="105"/>
                    <a:pt x="164" y="104"/>
                  </a:cubicBezTo>
                  <a:cubicBezTo>
                    <a:pt x="162" y="102"/>
                    <a:pt x="160" y="100"/>
                    <a:pt x="160" y="99"/>
                  </a:cubicBezTo>
                  <a:cubicBezTo>
                    <a:pt x="159" y="98"/>
                    <a:pt x="159" y="97"/>
                    <a:pt x="158" y="97"/>
                  </a:cubicBezTo>
                  <a:cubicBezTo>
                    <a:pt x="156" y="97"/>
                    <a:pt x="155" y="97"/>
                    <a:pt x="154" y="97"/>
                  </a:cubicBezTo>
                  <a:cubicBezTo>
                    <a:pt x="154" y="97"/>
                    <a:pt x="153" y="97"/>
                    <a:pt x="153" y="96"/>
                  </a:cubicBezTo>
                  <a:cubicBezTo>
                    <a:pt x="152" y="95"/>
                    <a:pt x="151" y="93"/>
                    <a:pt x="150" y="91"/>
                  </a:cubicBezTo>
                  <a:cubicBezTo>
                    <a:pt x="149" y="89"/>
                    <a:pt x="149" y="90"/>
                    <a:pt x="149" y="89"/>
                  </a:cubicBezTo>
                  <a:cubicBezTo>
                    <a:pt x="148" y="88"/>
                    <a:pt x="147" y="87"/>
                    <a:pt x="147" y="87"/>
                  </a:cubicBezTo>
                  <a:cubicBezTo>
                    <a:pt x="146" y="87"/>
                    <a:pt x="146" y="87"/>
                    <a:pt x="146" y="85"/>
                  </a:cubicBezTo>
                  <a:cubicBezTo>
                    <a:pt x="146" y="84"/>
                    <a:pt x="146" y="76"/>
                    <a:pt x="146" y="75"/>
                  </a:cubicBezTo>
                  <a:cubicBezTo>
                    <a:pt x="146" y="74"/>
                    <a:pt x="146" y="74"/>
                    <a:pt x="146" y="73"/>
                  </a:cubicBezTo>
                  <a:cubicBezTo>
                    <a:pt x="147" y="73"/>
                    <a:pt x="147" y="73"/>
                    <a:pt x="148" y="72"/>
                  </a:cubicBezTo>
                  <a:cubicBezTo>
                    <a:pt x="149" y="70"/>
                    <a:pt x="150" y="68"/>
                    <a:pt x="150" y="67"/>
                  </a:cubicBezTo>
                  <a:cubicBezTo>
                    <a:pt x="151" y="66"/>
                    <a:pt x="152" y="64"/>
                    <a:pt x="152" y="62"/>
                  </a:cubicBezTo>
                  <a:cubicBezTo>
                    <a:pt x="152" y="60"/>
                    <a:pt x="153" y="56"/>
                    <a:pt x="153" y="54"/>
                  </a:cubicBezTo>
                  <a:cubicBezTo>
                    <a:pt x="153" y="52"/>
                    <a:pt x="152" y="50"/>
                    <a:pt x="151" y="49"/>
                  </a:cubicBezTo>
                  <a:cubicBezTo>
                    <a:pt x="151" y="48"/>
                    <a:pt x="151" y="47"/>
                    <a:pt x="150" y="46"/>
                  </a:cubicBezTo>
                  <a:cubicBezTo>
                    <a:pt x="150" y="45"/>
                    <a:pt x="148" y="45"/>
                    <a:pt x="147" y="45"/>
                  </a:cubicBezTo>
                  <a:cubicBezTo>
                    <a:pt x="147" y="45"/>
                    <a:pt x="147" y="45"/>
                    <a:pt x="147" y="43"/>
                  </a:cubicBezTo>
                  <a:cubicBezTo>
                    <a:pt x="147" y="41"/>
                    <a:pt x="146" y="33"/>
                    <a:pt x="144" y="30"/>
                  </a:cubicBezTo>
                  <a:cubicBezTo>
                    <a:pt x="139" y="16"/>
                    <a:pt x="130" y="9"/>
                    <a:pt x="121" y="4"/>
                  </a:cubicBezTo>
                  <a:cubicBezTo>
                    <a:pt x="112" y="0"/>
                    <a:pt x="99" y="4"/>
                    <a:pt x="94" y="6"/>
                  </a:cubicBezTo>
                  <a:cubicBezTo>
                    <a:pt x="89" y="9"/>
                    <a:pt x="76" y="15"/>
                    <a:pt x="72" y="24"/>
                  </a:cubicBezTo>
                  <a:cubicBezTo>
                    <a:pt x="68" y="34"/>
                    <a:pt x="72" y="49"/>
                    <a:pt x="73" y="51"/>
                  </a:cubicBezTo>
                  <a:cubicBezTo>
                    <a:pt x="73" y="54"/>
                    <a:pt x="73" y="54"/>
                    <a:pt x="72" y="54"/>
                  </a:cubicBezTo>
                  <a:cubicBezTo>
                    <a:pt x="71" y="54"/>
                    <a:pt x="71" y="55"/>
                    <a:pt x="71" y="56"/>
                  </a:cubicBezTo>
                  <a:cubicBezTo>
                    <a:pt x="71" y="57"/>
                    <a:pt x="71" y="59"/>
                    <a:pt x="71" y="61"/>
                  </a:cubicBezTo>
                  <a:cubicBezTo>
                    <a:pt x="71" y="62"/>
                    <a:pt x="72" y="66"/>
                    <a:pt x="72" y="68"/>
                  </a:cubicBezTo>
                  <a:cubicBezTo>
                    <a:pt x="73" y="69"/>
                    <a:pt x="73" y="73"/>
                    <a:pt x="74" y="74"/>
                  </a:cubicBezTo>
                  <a:cubicBezTo>
                    <a:pt x="75" y="75"/>
                    <a:pt x="75" y="76"/>
                    <a:pt x="76" y="78"/>
                  </a:cubicBezTo>
                  <a:cubicBezTo>
                    <a:pt x="77" y="80"/>
                    <a:pt x="78" y="80"/>
                    <a:pt x="78" y="81"/>
                  </a:cubicBezTo>
                  <a:cubicBezTo>
                    <a:pt x="79" y="81"/>
                    <a:pt x="79" y="82"/>
                    <a:pt x="79" y="82"/>
                  </a:cubicBezTo>
                  <a:cubicBezTo>
                    <a:pt x="80" y="83"/>
                    <a:pt x="80" y="87"/>
                    <a:pt x="81" y="89"/>
                  </a:cubicBezTo>
                  <a:cubicBezTo>
                    <a:pt x="82" y="92"/>
                    <a:pt x="83" y="94"/>
                    <a:pt x="84" y="96"/>
                  </a:cubicBezTo>
                  <a:cubicBezTo>
                    <a:pt x="85" y="98"/>
                    <a:pt x="88" y="100"/>
                    <a:pt x="89" y="102"/>
                  </a:cubicBezTo>
                  <a:cubicBezTo>
                    <a:pt x="90" y="103"/>
                    <a:pt x="90" y="103"/>
                    <a:pt x="91" y="104"/>
                  </a:cubicBezTo>
                  <a:cubicBezTo>
                    <a:pt x="91" y="105"/>
                    <a:pt x="92" y="110"/>
                    <a:pt x="93" y="111"/>
                  </a:cubicBezTo>
                  <a:cubicBezTo>
                    <a:pt x="93" y="112"/>
                    <a:pt x="93" y="112"/>
                    <a:pt x="92" y="113"/>
                  </a:cubicBezTo>
                  <a:cubicBezTo>
                    <a:pt x="92" y="114"/>
                    <a:pt x="91" y="115"/>
                    <a:pt x="91" y="117"/>
                  </a:cubicBezTo>
                  <a:cubicBezTo>
                    <a:pt x="90" y="119"/>
                    <a:pt x="89" y="123"/>
                    <a:pt x="89" y="124"/>
                  </a:cubicBezTo>
                  <a:cubicBezTo>
                    <a:pt x="89" y="125"/>
                    <a:pt x="88" y="127"/>
                    <a:pt x="88" y="127"/>
                  </a:cubicBezTo>
                  <a:cubicBezTo>
                    <a:pt x="87" y="128"/>
                    <a:pt x="87" y="128"/>
                    <a:pt x="87" y="129"/>
                  </a:cubicBezTo>
                  <a:cubicBezTo>
                    <a:pt x="86" y="129"/>
                    <a:pt x="86" y="129"/>
                    <a:pt x="85" y="130"/>
                  </a:cubicBezTo>
                  <a:cubicBezTo>
                    <a:pt x="84" y="131"/>
                    <a:pt x="81" y="134"/>
                    <a:pt x="80" y="135"/>
                  </a:cubicBezTo>
                  <a:cubicBezTo>
                    <a:pt x="79" y="136"/>
                    <a:pt x="72" y="142"/>
                    <a:pt x="71" y="143"/>
                  </a:cubicBezTo>
                  <a:cubicBezTo>
                    <a:pt x="70" y="144"/>
                    <a:pt x="64" y="150"/>
                    <a:pt x="63" y="151"/>
                  </a:cubicBezTo>
                  <a:cubicBezTo>
                    <a:pt x="61" y="153"/>
                    <a:pt x="56" y="157"/>
                    <a:pt x="56" y="158"/>
                  </a:cubicBezTo>
                  <a:cubicBezTo>
                    <a:pt x="55" y="159"/>
                    <a:pt x="53" y="160"/>
                    <a:pt x="52" y="160"/>
                  </a:cubicBezTo>
                  <a:cubicBezTo>
                    <a:pt x="51" y="160"/>
                    <a:pt x="51" y="161"/>
                    <a:pt x="50" y="161"/>
                  </a:cubicBezTo>
                  <a:cubicBezTo>
                    <a:pt x="50" y="162"/>
                    <a:pt x="48" y="163"/>
                    <a:pt x="47" y="164"/>
                  </a:cubicBezTo>
                  <a:cubicBezTo>
                    <a:pt x="46" y="165"/>
                    <a:pt x="46" y="166"/>
                    <a:pt x="45" y="167"/>
                  </a:cubicBezTo>
                  <a:cubicBezTo>
                    <a:pt x="45" y="167"/>
                    <a:pt x="45" y="168"/>
                    <a:pt x="44" y="169"/>
                  </a:cubicBezTo>
                  <a:cubicBezTo>
                    <a:pt x="44" y="170"/>
                    <a:pt x="44" y="170"/>
                    <a:pt x="43" y="171"/>
                  </a:cubicBezTo>
                  <a:cubicBezTo>
                    <a:pt x="42" y="172"/>
                    <a:pt x="42" y="174"/>
                    <a:pt x="41" y="175"/>
                  </a:cubicBezTo>
                  <a:cubicBezTo>
                    <a:pt x="41" y="176"/>
                    <a:pt x="41" y="177"/>
                    <a:pt x="40" y="178"/>
                  </a:cubicBezTo>
                  <a:cubicBezTo>
                    <a:pt x="39" y="180"/>
                    <a:pt x="39" y="183"/>
                    <a:pt x="39" y="185"/>
                  </a:cubicBezTo>
                  <a:cubicBezTo>
                    <a:pt x="39" y="188"/>
                    <a:pt x="38" y="192"/>
                    <a:pt x="38" y="194"/>
                  </a:cubicBezTo>
                  <a:cubicBezTo>
                    <a:pt x="38" y="196"/>
                    <a:pt x="38" y="199"/>
                    <a:pt x="38" y="200"/>
                  </a:cubicBezTo>
                  <a:cubicBezTo>
                    <a:pt x="38" y="202"/>
                    <a:pt x="38" y="204"/>
                    <a:pt x="38" y="206"/>
                  </a:cubicBezTo>
                  <a:cubicBezTo>
                    <a:pt x="38" y="207"/>
                    <a:pt x="37" y="213"/>
                    <a:pt x="37" y="215"/>
                  </a:cubicBezTo>
                  <a:cubicBezTo>
                    <a:pt x="37" y="218"/>
                    <a:pt x="36" y="223"/>
                    <a:pt x="36" y="226"/>
                  </a:cubicBezTo>
                  <a:cubicBezTo>
                    <a:pt x="35" y="228"/>
                    <a:pt x="36" y="231"/>
                    <a:pt x="36" y="234"/>
                  </a:cubicBezTo>
                  <a:cubicBezTo>
                    <a:pt x="36" y="236"/>
                    <a:pt x="36" y="240"/>
                    <a:pt x="35" y="245"/>
                  </a:cubicBezTo>
                  <a:cubicBezTo>
                    <a:pt x="35" y="250"/>
                    <a:pt x="35" y="254"/>
                    <a:pt x="35" y="256"/>
                  </a:cubicBezTo>
                  <a:cubicBezTo>
                    <a:pt x="35" y="258"/>
                    <a:pt x="35" y="262"/>
                    <a:pt x="34" y="264"/>
                  </a:cubicBezTo>
                  <a:cubicBezTo>
                    <a:pt x="34" y="266"/>
                    <a:pt x="33" y="269"/>
                    <a:pt x="33" y="270"/>
                  </a:cubicBezTo>
                  <a:cubicBezTo>
                    <a:pt x="33" y="271"/>
                    <a:pt x="32" y="274"/>
                    <a:pt x="32" y="276"/>
                  </a:cubicBezTo>
                  <a:cubicBezTo>
                    <a:pt x="32" y="278"/>
                    <a:pt x="32" y="281"/>
                    <a:pt x="32" y="282"/>
                  </a:cubicBezTo>
                  <a:cubicBezTo>
                    <a:pt x="32" y="283"/>
                    <a:pt x="32" y="286"/>
                    <a:pt x="32" y="287"/>
                  </a:cubicBezTo>
                  <a:cubicBezTo>
                    <a:pt x="32" y="288"/>
                    <a:pt x="32" y="288"/>
                    <a:pt x="31" y="289"/>
                  </a:cubicBezTo>
                  <a:cubicBezTo>
                    <a:pt x="29" y="291"/>
                    <a:pt x="28" y="293"/>
                    <a:pt x="27" y="294"/>
                  </a:cubicBezTo>
                  <a:cubicBezTo>
                    <a:pt x="27" y="295"/>
                    <a:pt x="26" y="298"/>
                    <a:pt x="26" y="299"/>
                  </a:cubicBezTo>
                  <a:cubicBezTo>
                    <a:pt x="26" y="301"/>
                    <a:pt x="27" y="304"/>
                    <a:pt x="27" y="305"/>
                  </a:cubicBezTo>
                  <a:cubicBezTo>
                    <a:pt x="28" y="306"/>
                    <a:pt x="27" y="307"/>
                    <a:pt x="27" y="308"/>
                  </a:cubicBezTo>
                  <a:cubicBezTo>
                    <a:pt x="26" y="310"/>
                    <a:pt x="25" y="312"/>
                    <a:pt x="24" y="312"/>
                  </a:cubicBezTo>
                  <a:cubicBezTo>
                    <a:pt x="24" y="313"/>
                    <a:pt x="23" y="315"/>
                    <a:pt x="23" y="316"/>
                  </a:cubicBezTo>
                  <a:cubicBezTo>
                    <a:pt x="22" y="317"/>
                    <a:pt x="22" y="320"/>
                    <a:pt x="23" y="321"/>
                  </a:cubicBezTo>
                  <a:cubicBezTo>
                    <a:pt x="23" y="322"/>
                    <a:pt x="24" y="327"/>
                    <a:pt x="24" y="329"/>
                  </a:cubicBezTo>
                  <a:cubicBezTo>
                    <a:pt x="25" y="331"/>
                    <a:pt x="27" y="335"/>
                    <a:pt x="27" y="336"/>
                  </a:cubicBezTo>
                  <a:cubicBezTo>
                    <a:pt x="27" y="336"/>
                    <a:pt x="27" y="336"/>
                    <a:pt x="27" y="337"/>
                  </a:cubicBezTo>
                  <a:cubicBezTo>
                    <a:pt x="27" y="337"/>
                    <a:pt x="27" y="338"/>
                    <a:pt x="26" y="339"/>
                  </a:cubicBezTo>
                  <a:cubicBezTo>
                    <a:pt x="25" y="340"/>
                    <a:pt x="24" y="343"/>
                    <a:pt x="24" y="344"/>
                  </a:cubicBezTo>
                  <a:cubicBezTo>
                    <a:pt x="24" y="345"/>
                    <a:pt x="24" y="348"/>
                    <a:pt x="25" y="348"/>
                  </a:cubicBezTo>
                  <a:cubicBezTo>
                    <a:pt x="25" y="349"/>
                    <a:pt x="25" y="349"/>
                    <a:pt x="25" y="350"/>
                  </a:cubicBezTo>
                  <a:cubicBezTo>
                    <a:pt x="24" y="350"/>
                    <a:pt x="24" y="351"/>
                    <a:pt x="24" y="352"/>
                  </a:cubicBezTo>
                  <a:cubicBezTo>
                    <a:pt x="24" y="352"/>
                    <a:pt x="23" y="353"/>
                    <a:pt x="22" y="354"/>
                  </a:cubicBezTo>
                  <a:cubicBezTo>
                    <a:pt x="21" y="356"/>
                    <a:pt x="18" y="360"/>
                    <a:pt x="18" y="361"/>
                  </a:cubicBezTo>
                  <a:cubicBezTo>
                    <a:pt x="17" y="363"/>
                    <a:pt x="14" y="367"/>
                    <a:pt x="12" y="370"/>
                  </a:cubicBezTo>
                  <a:cubicBezTo>
                    <a:pt x="9" y="374"/>
                    <a:pt x="6" y="380"/>
                    <a:pt x="6" y="382"/>
                  </a:cubicBezTo>
                  <a:cubicBezTo>
                    <a:pt x="5" y="383"/>
                    <a:pt x="2" y="392"/>
                    <a:pt x="1" y="394"/>
                  </a:cubicBezTo>
                  <a:cubicBezTo>
                    <a:pt x="1" y="396"/>
                    <a:pt x="0" y="399"/>
                    <a:pt x="0" y="401"/>
                  </a:cubicBezTo>
                  <a:cubicBezTo>
                    <a:pt x="0" y="403"/>
                    <a:pt x="0" y="409"/>
                    <a:pt x="1" y="410"/>
                  </a:cubicBezTo>
                  <a:cubicBezTo>
                    <a:pt x="1" y="411"/>
                    <a:pt x="0" y="412"/>
                    <a:pt x="0" y="413"/>
                  </a:cubicBezTo>
                  <a:cubicBezTo>
                    <a:pt x="0" y="414"/>
                    <a:pt x="0" y="415"/>
                    <a:pt x="0" y="415"/>
                  </a:cubicBezTo>
                  <a:cubicBezTo>
                    <a:pt x="0" y="416"/>
                    <a:pt x="1" y="417"/>
                    <a:pt x="2" y="418"/>
                  </a:cubicBezTo>
                  <a:cubicBezTo>
                    <a:pt x="3" y="419"/>
                    <a:pt x="5" y="420"/>
                    <a:pt x="5" y="420"/>
                  </a:cubicBezTo>
                  <a:cubicBezTo>
                    <a:pt x="5" y="420"/>
                    <a:pt x="5" y="420"/>
                    <a:pt x="8" y="420"/>
                  </a:cubicBezTo>
                  <a:cubicBezTo>
                    <a:pt x="11" y="420"/>
                    <a:pt x="16" y="419"/>
                    <a:pt x="17" y="418"/>
                  </a:cubicBezTo>
                  <a:cubicBezTo>
                    <a:pt x="19" y="417"/>
                    <a:pt x="22" y="414"/>
                    <a:pt x="22" y="413"/>
                  </a:cubicBezTo>
                  <a:cubicBezTo>
                    <a:pt x="23" y="412"/>
                    <a:pt x="23" y="413"/>
                    <a:pt x="23" y="413"/>
                  </a:cubicBezTo>
                  <a:cubicBezTo>
                    <a:pt x="23" y="414"/>
                    <a:pt x="24" y="416"/>
                    <a:pt x="24" y="418"/>
                  </a:cubicBezTo>
                  <a:cubicBezTo>
                    <a:pt x="24" y="419"/>
                    <a:pt x="24" y="423"/>
                    <a:pt x="24" y="425"/>
                  </a:cubicBezTo>
                  <a:cubicBezTo>
                    <a:pt x="24" y="426"/>
                    <a:pt x="24" y="427"/>
                    <a:pt x="24" y="429"/>
                  </a:cubicBezTo>
                  <a:cubicBezTo>
                    <a:pt x="25" y="430"/>
                    <a:pt x="25" y="431"/>
                    <a:pt x="26" y="433"/>
                  </a:cubicBezTo>
                  <a:cubicBezTo>
                    <a:pt x="26" y="435"/>
                    <a:pt x="27" y="439"/>
                    <a:pt x="28" y="444"/>
                  </a:cubicBezTo>
                  <a:cubicBezTo>
                    <a:pt x="29" y="451"/>
                    <a:pt x="30" y="458"/>
                    <a:pt x="31" y="463"/>
                  </a:cubicBezTo>
                  <a:cubicBezTo>
                    <a:pt x="31" y="468"/>
                    <a:pt x="32" y="479"/>
                    <a:pt x="32" y="483"/>
                  </a:cubicBezTo>
                  <a:cubicBezTo>
                    <a:pt x="33" y="487"/>
                    <a:pt x="36" y="511"/>
                    <a:pt x="36" y="513"/>
                  </a:cubicBezTo>
                  <a:cubicBezTo>
                    <a:pt x="36" y="516"/>
                    <a:pt x="37" y="526"/>
                    <a:pt x="38" y="531"/>
                  </a:cubicBezTo>
                  <a:cubicBezTo>
                    <a:pt x="38" y="535"/>
                    <a:pt x="41" y="557"/>
                    <a:pt x="42" y="562"/>
                  </a:cubicBezTo>
                  <a:cubicBezTo>
                    <a:pt x="43" y="567"/>
                    <a:pt x="46" y="587"/>
                    <a:pt x="46" y="593"/>
                  </a:cubicBezTo>
                  <a:cubicBezTo>
                    <a:pt x="47" y="599"/>
                    <a:pt x="49" y="608"/>
                    <a:pt x="50" y="612"/>
                  </a:cubicBezTo>
                  <a:cubicBezTo>
                    <a:pt x="50" y="616"/>
                    <a:pt x="53" y="628"/>
                    <a:pt x="53" y="631"/>
                  </a:cubicBezTo>
                  <a:cubicBezTo>
                    <a:pt x="54" y="633"/>
                    <a:pt x="56" y="643"/>
                    <a:pt x="57" y="645"/>
                  </a:cubicBezTo>
                  <a:cubicBezTo>
                    <a:pt x="57" y="648"/>
                    <a:pt x="60" y="656"/>
                    <a:pt x="60" y="658"/>
                  </a:cubicBezTo>
                  <a:cubicBezTo>
                    <a:pt x="61" y="661"/>
                    <a:pt x="64" y="668"/>
                    <a:pt x="64" y="671"/>
                  </a:cubicBezTo>
                  <a:cubicBezTo>
                    <a:pt x="65" y="673"/>
                    <a:pt x="68" y="680"/>
                    <a:pt x="68" y="681"/>
                  </a:cubicBezTo>
                  <a:cubicBezTo>
                    <a:pt x="68" y="682"/>
                    <a:pt x="68" y="684"/>
                    <a:pt x="69" y="686"/>
                  </a:cubicBezTo>
                  <a:cubicBezTo>
                    <a:pt x="69" y="688"/>
                    <a:pt x="70" y="698"/>
                    <a:pt x="70" y="700"/>
                  </a:cubicBezTo>
                  <a:cubicBezTo>
                    <a:pt x="70" y="702"/>
                    <a:pt x="71" y="713"/>
                    <a:pt x="71" y="715"/>
                  </a:cubicBezTo>
                  <a:cubicBezTo>
                    <a:pt x="72" y="717"/>
                    <a:pt x="73" y="724"/>
                    <a:pt x="73" y="726"/>
                  </a:cubicBezTo>
                  <a:cubicBezTo>
                    <a:pt x="74" y="728"/>
                    <a:pt x="75" y="735"/>
                    <a:pt x="76" y="737"/>
                  </a:cubicBezTo>
                  <a:cubicBezTo>
                    <a:pt x="76" y="739"/>
                    <a:pt x="79" y="745"/>
                    <a:pt x="80" y="747"/>
                  </a:cubicBezTo>
                  <a:cubicBezTo>
                    <a:pt x="81" y="749"/>
                    <a:pt x="82" y="751"/>
                    <a:pt x="83" y="753"/>
                  </a:cubicBezTo>
                  <a:cubicBezTo>
                    <a:pt x="85" y="754"/>
                    <a:pt x="86" y="756"/>
                    <a:pt x="87" y="758"/>
                  </a:cubicBezTo>
                  <a:cubicBezTo>
                    <a:pt x="88" y="759"/>
                    <a:pt x="88" y="760"/>
                    <a:pt x="88" y="761"/>
                  </a:cubicBezTo>
                  <a:cubicBezTo>
                    <a:pt x="88" y="762"/>
                    <a:pt x="88" y="764"/>
                    <a:pt x="88" y="764"/>
                  </a:cubicBezTo>
                  <a:cubicBezTo>
                    <a:pt x="88" y="765"/>
                    <a:pt x="88" y="765"/>
                    <a:pt x="88" y="765"/>
                  </a:cubicBezTo>
                  <a:cubicBezTo>
                    <a:pt x="88" y="765"/>
                    <a:pt x="88" y="767"/>
                    <a:pt x="89" y="769"/>
                  </a:cubicBezTo>
                  <a:cubicBezTo>
                    <a:pt x="89" y="771"/>
                    <a:pt x="90" y="776"/>
                    <a:pt x="90" y="777"/>
                  </a:cubicBezTo>
                  <a:cubicBezTo>
                    <a:pt x="91" y="778"/>
                    <a:pt x="91" y="779"/>
                    <a:pt x="91" y="779"/>
                  </a:cubicBezTo>
                  <a:cubicBezTo>
                    <a:pt x="91" y="779"/>
                    <a:pt x="92" y="780"/>
                    <a:pt x="91" y="780"/>
                  </a:cubicBezTo>
                  <a:cubicBezTo>
                    <a:pt x="91" y="780"/>
                    <a:pt x="90" y="781"/>
                    <a:pt x="90" y="781"/>
                  </a:cubicBezTo>
                  <a:cubicBezTo>
                    <a:pt x="89" y="781"/>
                    <a:pt x="87" y="783"/>
                    <a:pt x="87" y="783"/>
                  </a:cubicBezTo>
                  <a:cubicBezTo>
                    <a:pt x="86" y="783"/>
                    <a:pt x="86" y="784"/>
                    <a:pt x="86" y="784"/>
                  </a:cubicBezTo>
                  <a:cubicBezTo>
                    <a:pt x="87" y="784"/>
                    <a:pt x="86" y="785"/>
                    <a:pt x="86" y="785"/>
                  </a:cubicBezTo>
                  <a:cubicBezTo>
                    <a:pt x="86" y="786"/>
                    <a:pt x="85" y="786"/>
                    <a:pt x="84" y="787"/>
                  </a:cubicBezTo>
                  <a:cubicBezTo>
                    <a:pt x="83" y="787"/>
                    <a:pt x="82" y="788"/>
                    <a:pt x="81" y="788"/>
                  </a:cubicBezTo>
                  <a:cubicBezTo>
                    <a:pt x="80" y="788"/>
                    <a:pt x="77" y="789"/>
                    <a:pt x="76" y="789"/>
                  </a:cubicBezTo>
                  <a:cubicBezTo>
                    <a:pt x="75" y="789"/>
                    <a:pt x="73" y="789"/>
                    <a:pt x="72" y="789"/>
                  </a:cubicBezTo>
                  <a:cubicBezTo>
                    <a:pt x="71" y="789"/>
                    <a:pt x="69" y="790"/>
                    <a:pt x="68" y="790"/>
                  </a:cubicBezTo>
                  <a:cubicBezTo>
                    <a:pt x="66" y="791"/>
                    <a:pt x="65" y="791"/>
                    <a:pt x="64" y="791"/>
                  </a:cubicBezTo>
                  <a:cubicBezTo>
                    <a:pt x="62" y="791"/>
                    <a:pt x="59" y="791"/>
                    <a:pt x="58" y="791"/>
                  </a:cubicBezTo>
                  <a:cubicBezTo>
                    <a:pt x="56" y="791"/>
                    <a:pt x="54" y="791"/>
                    <a:pt x="52" y="791"/>
                  </a:cubicBezTo>
                  <a:cubicBezTo>
                    <a:pt x="51" y="792"/>
                    <a:pt x="48" y="792"/>
                    <a:pt x="46" y="794"/>
                  </a:cubicBezTo>
                  <a:cubicBezTo>
                    <a:pt x="44" y="795"/>
                    <a:pt x="42" y="797"/>
                    <a:pt x="42" y="798"/>
                  </a:cubicBezTo>
                  <a:cubicBezTo>
                    <a:pt x="41" y="798"/>
                    <a:pt x="41" y="800"/>
                    <a:pt x="41" y="801"/>
                  </a:cubicBezTo>
                  <a:cubicBezTo>
                    <a:pt x="41" y="802"/>
                    <a:pt x="42" y="802"/>
                    <a:pt x="42" y="803"/>
                  </a:cubicBezTo>
                  <a:cubicBezTo>
                    <a:pt x="43" y="804"/>
                    <a:pt x="42" y="804"/>
                    <a:pt x="42" y="804"/>
                  </a:cubicBezTo>
                  <a:cubicBezTo>
                    <a:pt x="41" y="804"/>
                    <a:pt x="41" y="804"/>
                    <a:pt x="41" y="804"/>
                  </a:cubicBezTo>
                  <a:cubicBezTo>
                    <a:pt x="41" y="804"/>
                    <a:pt x="40" y="804"/>
                    <a:pt x="39" y="805"/>
                  </a:cubicBezTo>
                  <a:cubicBezTo>
                    <a:pt x="38" y="805"/>
                    <a:pt x="38" y="805"/>
                    <a:pt x="38" y="806"/>
                  </a:cubicBezTo>
                  <a:cubicBezTo>
                    <a:pt x="38" y="807"/>
                    <a:pt x="38" y="808"/>
                    <a:pt x="38" y="809"/>
                  </a:cubicBezTo>
                  <a:cubicBezTo>
                    <a:pt x="39" y="810"/>
                    <a:pt x="40" y="810"/>
                    <a:pt x="42" y="810"/>
                  </a:cubicBezTo>
                  <a:cubicBezTo>
                    <a:pt x="44" y="810"/>
                    <a:pt x="44" y="810"/>
                    <a:pt x="46" y="811"/>
                  </a:cubicBezTo>
                  <a:cubicBezTo>
                    <a:pt x="47" y="811"/>
                    <a:pt x="48" y="811"/>
                    <a:pt x="50" y="812"/>
                  </a:cubicBezTo>
                  <a:cubicBezTo>
                    <a:pt x="52" y="813"/>
                    <a:pt x="54" y="814"/>
                    <a:pt x="56" y="814"/>
                  </a:cubicBezTo>
                  <a:cubicBezTo>
                    <a:pt x="58" y="814"/>
                    <a:pt x="66" y="816"/>
                    <a:pt x="66" y="816"/>
                  </a:cubicBezTo>
                  <a:cubicBezTo>
                    <a:pt x="66" y="816"/>
                    <a:pt x="66" y="816"/>
                    <a:pt x="68" y="817"/>
                  </a:cubicBezTo>
                  <a:cubicBezTo>
                    <a:pt x="69" y="817"/>
                    <a:pt x="75" y="817"/>
                    <a:pt x="78" y="817"/>
                  </a:cubicBezTo>
                  <a:cubicBezTo>
                    <a:pt x="80" y="817"/>
                    <a:pt x="89" y="816"/>
                    <a:pt x="91" y="816"/>
                  </a:cubicBezTo>
                  <a:cubicBezTo>
                    <a:pt x="94" y="816"/>
                    <a:pt x="98" y="816"/>
                    <a:pt x="100" y="815"/>
                  </a:cubicBezTo>
                  <a:cubicBezTo>
                    <a:pt x="102" y="815"/>
                    <a:pt x="107" y="813"/>
                    <a:pt x="108" y="813"/>
                  </a:cubicBezTo>
                  <a:cubicBezTo>
                    <a:pt x="110" y="812"/>
                    <a:pt x="112" y="810"/>
                    <a:pt x="113" y="809"/>
                  </a:cubicBezTo>
                  <a:cubicBezTo>
                    <a:pt x="114" y="808"/>
                    <a:pt x="118" y="806"/>
                    <a:pt x="118" y="806"/>
                  </a:cubicBezTo>
                  <a:cubicBezTo>
                    <a:pt x="119" y="805"/>
                    <a:pt x="120" y="804"/>
                    <a:pt x="121" y="804"/>
                  </a:cubicBezTo>
                  <a:cubicBezTo>
                    <a:pt x="121" y="804"/>
                    <a:pt x="121" y="804"/>
                    <a:pt x="122" y="804"/>
                  </a:cubicBezTo>
                  <a:cubicBezTo>
                    <a:pt x="122" y="805"/>
                    <a:pt x="122" y="805"/>
                    <a:pt x="124" y="805"/>
                  </a:cubicBezTo>
                  <a:cubicBezTo>
                    <a:pt x="126" y="805"/>
                    <a:pt x="128" y="806"/>
                    <a:pt x="130" y="807"/>
                  </a:cubicBezTo>
                  <a:cubicBezTo>
                    <a:pt x="132" y="808"/>
                    <a:pt x="133" y="809"/>
                    <a:pt x="133" y="810"/>
                  </a:cubicBezTo>
                  <a:cubicBezTo>
                    <a:pt x="133" y="810"/>
                    <a:pt x="133" y="810"/>
                    <a:pt x="135" y="810"/>
                  </a:cubicBezTo>
                  <a:cubicBezTo>
                    <a:pt x="137" y="810"/>
                    <a:pt x="139" y="810"/>
                    <a:pt x="141" y="810"/>
                  </a:cubicBezTo>
                  <a:cubicBezTo>
                    <a:pt x="143" y="810"/>
                    <a:pt x="154" y="809"/>
                    <a:pt x="156" y="809"/>
                  </a:cubicBezTo>
                  <a:cubicBezTo>
                    <a:pt x="157" y="809"/>
                    <a:pt x="161" y="808"/>
                    <a:pt x="162" y="808"/>
                  </a:cubicBezTo>
                  <a:cubicBezTo>
                    <a:pt x="162" y="808"/>
                    <a:pt x="162" y="808"/>
                    <a:pt x="163" y="808"/>
                  </a:cubicBezTo>
                  <a:cubicBezTo>
                    <a:pt x="164" y="807"/>
                    <a:pt x="167" y="806"/>
                    <a:pt x="168" y="806"/>
                  </a:cubicBezTo>
                  <a:cubicBezTo>
                    <a:pt x="169" y="805"/>
                    <a:pt x="170" y="804"/>
                    <a:pt x="170" y="804"/>
                  </a:cubicBezTo>
                  <a:cubicBezTo>
                    <a:pt x="170" y="803"/>
                    <a:pt x="171" y="803"/>
                    <a:pt x="171" y="804"/>
                  </a:cubicBezTo>
                  <a:cubicBezTo>
                    <a:pt x="172" y="804"/>
                    <a:pt x="172" y="805"/>
                    <a:pt x="173" y="805"/>
                  </a:cubicBezTo>
                  <a:cubicBezTo>
                    <a:pt x="174" y="805"/>
                    <a:pt x="173" y="806"/>
                    <a:pt x="173" y="806"/>
                  </a:cubicBezTo>
                  <a:cubicBezTo>
                    <a:pt x="173" y="806"/>
                    <a:pt x="174" y="806"/>
                    <a:pt x="174" y="807"/>
                  </a:cubicBezTo>
                  <a:cubicBezTo>
                    <a:pt x="175" y="807"/>
                    <a:pt x="175" y="807"/>
                    <a:pt x="175" y="807"/>
                  </a:cubicBezTo>
                  <a:cubicBezTo>
                    <a:pt x="174" y="808"/>
                    <a:pt x="173" y="811"/>
                    <a:pt x="172" y="812"/>
                  </a:cubicBezTo>
                  <a:cubicBezTo>
                    <a:pt x="172" y="812"/>
                    <a:pt x="172" y="812"/>
                    <a:pt x="171" y="813"/>
                  </a:cubicBezTo>
                  <a:cubicBezTo>
                    <a:pt x="171" y="813"/>
                    <a:pt x="171" y="813"/>
                    <a:pt x="171" y="813"/>
                  </a:cubicBezTo>
                  <a:cubicBezTo>
                    <a:pt x="170" y="813"/>
                    <a:pt x="170" y="814"/>
                    <a:pt x="170" y="814"/>
                  </a:cubicBezTo>
                  <a:cubicBezTo>
                    <a:pt x="170" y="814"/>
                    <a:pt x="170" y="816"/>
                    <a:pt x="169" y="816"/>
                  </a:cubicBezTo>
                  <a:cubicBezTo>
                    <a:pt x="169" y="817"/>
                    <a:pt x="167" y="819"/>
                    <a:pt x="166" y="821"/>
                  </a:cubicBezTo>
                  <a:cubicBezTo>
                    <a:pt x="164" y="822"/>
                    <a:pt x="163" y="825"/>
                    <a:pt x="163" y="825"/>
                  </a:cubicBezTo>
                  <a:cubicBezTo>
                    <a:pt x="163" y="826"/>
                    <a:pt x="163" y="826"/>
                    <a:pt x="161" y="826"/>
                  </a:cubicBezTo>
                  <a:cubicBezTo>
                    <a:pt x="160" y="827"/>
                    <a:pt x="160" y="827"/>
                    <a:pt x="159" y="828"/>
                  </a:cubicBezTo>
                  <a:cubicBezTo>
                    <a:pt x="158" y="829"/>
                    <a:pt x="157" y="831"/>
                    <a:pt x="156" y="832"/>
                  </a:cubicBezTo>
                  <a:cubicBezTo>
                    <a:pt x="155" y="834"/>
                    <a:pt x="155" y="837"/>
                    <a:pt x="155" y="837"/>
                  </a:cubicBezTo>
                  <a:cubicBezTo>
                    <a:pt x="155" y="838"/>
                    <a:pt x="155" y="838"/>
                    <a:pt x="154" y="838"/>
                  </a:cubicBezTo>
                  <a:cubicBezTo>
                    <a:pt x="154" y="838"/>
                    <a:pt x="154" y="838"/>
                    <a:pt x="153" y="838"/>
                  </a:cubicBezTo>
                  <a:cubicBezTo>
                    <a:pt x="153" y="839"/>
                    <a:pt x="153" y="838"/>
                    <a:pt x="152" y="838"/>
                  </a:cubicBezTo>
                  <a:cubicBezTo>
                    <a:pt x="151" y="838"/>
                    <a:pt x="151" y="839"/>
                    <a:pt x="150" y="840"/>
                  </a:cubicBezTo>
                  <a:cubicBezTo>
                    <a:pt x="150" y="841"/>
                    <a:pt x="150" y="842"/>
                    <a:pt x="150" y="843"/>
                  </a:cubicBezTo>
                  <a:cubicBezTo>
                    <a:pt x="150" y="844"/>
                    <a:pt x="150" y="845"/>
                    <a:pt x="152" y="845"/>
                  </a:cubicBezTo>
                  <a:cubicBezTo>
                    <a:pt x="153" y="845"/>
                    <a:pt x="155" y="845"/>
                    <a:pt x="157" y="846"/>
                  </a:cubicBezTo>
                  <a:cubicBezTo>
                    <a:pt x="158" y="846"/>
                    <a:pt x="159" y="847"/>
                    <a:pt x="162" y="847"/>
                  </a:cubicBezTo>
                  <a:cubicBezTo>
                    <a:pt x="164" y="847"/>
                    <a:pt x="171" y="849"/>
                    <a:pt x="176" y="849"/>
                  </a:cubicBezTo>
                  <a:cubicBezTo>
                    <a:pt x="181" y="850"/>
                    <a:pt x="197" y="850"/>
                    <a:pt x="202" y="850"/>
                  </a:cubicBezTo>
                  <a:cubicBezTo>
                    <a:pt x="207" y="850"/>
                    <a:pt x="214" y="849"/>
                    <a:pt x="217" y="847"/>
                  </a:cubicBezTo>
                  <a:cubicBezTo>
                    <a:pt x="220" y="846"/>
                    <a:pt x="221" y="845"/>
                    <a:pt x="221" y="843"/>
                  </a:cubicBezTo>
                  <a:cubicBezTo>
                    <a:pt x="222" y="841"/>
                    <a:pt x="222" y="839"/>
                    <a:pt x="222" y="839"/>
                  </a:cubicBezTo>
                  <a:cubicBezTo>
                    <a:pt x="222" y="838"/>
                    <a:pt x="222" y="838"/>
                    <a:pt x="223" y="838"/>
                  </a:cubicBezTo>
                  <a:cubicBezTo>
                    <a:pt x="224" y="838"/>
                    <a:pt x="224" y="837"/>
                    <a:pt x="226" y="836"/>
                  </a:cubicBezTo>
                  <a:cubicBezTo>
                    <a:pt x="228" y="834"/>
                    <a:pt x="229" y="833"/>
                    <a:pt x="230" y="831"/>
                  </a:cubicBezTo>
                  <a:cubicBezTo>
                    <a:pt x="230" y="830"/>
                    <a:pt x="230" y="829"/>
                    <a:pt x="230" y="828"/>
                  </a:cubicBezTo>
                  <a:cubicBezTo>
                    <a:pt x="230" y="827"/>
                    <a:pt x="230" y="825"/>
                    <a:pt x="230" y="824"/>
                  </a:cubicBezTo>
                  <a:cubicBezTo>
                    <a:pt x="230" y="823"/>
                    <a:pt x="230" y="816"/>
                    <a:pt x="230" y="814"/>
                  </a:cubicBezTo>
                  <a:cubicBezTo>
                    <a:pt x="230" y="813"/>
                    <a:pt x="229" y="812"/>
                    <a:pt x="228" y="812"/>
                  </a:cubicBezTo>
                  <a:cubicBezTo>
                    <a:pt x="228" y="812"/>
                    <a:pt x="228" y="811"/>
                    <a:pt x="228" y="810"/>
                  </a:cubicBezTo>
                  <a:cubicBezTo>
                    <a:pt x="229" y="809"/>
                    <a:pt x="229" y="810"/>
                    <a:pt x="230" y="810"/>
                  </a:cubicBezTo>
                  <a:cubicBezTo>
                    <a:pt x="231" y="809"/>
                    <a:pt x="232" y="809"/>
                    <a:pt x="232" y="809"/>
                  </a:cubicBezTo>
                  <a:cubicBezTo>
                    <a:pt x="233" y="808"/>
                    <a:pt x="233" y="808"/>
                    <a:pt x="233" y="807"/>
                  </a:cubicBezTo>
                  <a:cubicBezTo>
                    <a:pt x="232" y="806"/>
                    <a:pt x="232" y="805"/>
                    <a:pt x="232" y="803"/>
                  </a:cubicBezTo>
                  <a:cubicBezTo>
                    <a:pt x="232" y="801"/>
                    <a:pt x="232" y="798"/>
                    <a:pt x="232" y="797"/>
                  </a:cubicBezTo>
                  <a:cubicBezTo>
                    <a:pt x="232" y="796"/>
                    <a:pt x="231" y="793"/>
                    <a:pt x="231" y="792"/>
                  </a:cubicBezTo>
                  <a:cubicBezTo>
                    <a:pt x="231" y="791"/>
                    <a:pt x="231" y="791"/>
                    <a:pt x="230" y="790"/>
                  </a:cubicBezTo>
                  <a:cubicBezTo>
                    <a:pt x="230" y="790"/>
                    <a:pt x="230" y="790"/>
                    <a:pt x="230" y="788"/>
                  </a:cubicBezTo>
                  <a:cubicBezTo>
                    <a:pt x="230" y="787"/>
                    <a:pt x="229" y="783"/>
                    <a:pt x="229" y="781"/>
                  </a:cubicBezTo>
                  <a:cubicBezTo>
                    <a:pt x="228" y="778"/>
                    <a:pt x="225" y="769"/>
                    <a:pt x="225" y="767"/>
                  </a:cubicBezTo>
                  <a:cubicBezTo>
                    <a:pt x="224" y="765"/>
                    <a:pt x="223" y="762"/>
                    <a:pt x="223" y="760"/>
                  </a:cubicBezTo>
                  <a:cubicBezTo>
                    <a:pt x="223" y="758"/>
                    <a:pt x="222" y="751"/>
                    <a:pt x="221" y="748"/>
                  </a:cubicBezTo>
                  <a:cubicBezTo>
                    <a:pt x="220" y="746"/>
                    <a:pt x="220" y="744"/>
                    <a:pt x="220" y="741"/>
                  </a:cubicBezTo>
                  <a:cubicBezTo>
                    <a:pt x="220" y="737"/>
                    <a:pt x="220" y="728"/>
                    <a:pt x="220" y="723"/>
                  </a:cubicBezTo>
                  <a:cubicBezTo>
                    <a:pt x="220" y="719"/>
                    <a:pt x="220" y="711"/>
                    <a:pt x="220" y="708"/>
                  </a:cubicBezTo>
                  <a:cubicBezTo>
                    <a:pt x="219" y="706"/>
                    <a:pt x="219" y="702"/>
                    <a:pt x="220" y="700"/>
                  </a:cubicBezTo>
                  <a:cubicBezTo>
                    <a:pt x="220" y="697"/>
                    <a:pt x="220" y="694"/>
                    <a:pt x="221" y="692"/>
                  </a:cubicBezTo>
                  <a:cubicBezTo>
                    <a:pt x="221" y="689"/>
                    <a:pt x="221" y="682"/>
                    <a:pt x="221" y="680"/>
                  </a:cubicBezTo>
                  <a:cubicBezTo>
                    <a:pt x="221" y="679"/>
                    <a:pt x="220" y="676"/>
                    <a:pt x="220" y="675"/>
                  </a:cubicBezTo>
                  <a:cubicBezTo>
                    <a:pt x="219" y="674"/>
                    <a:pt x="219" y="669"/>
                    <a:pt x="219" y="664"/>
                  </a:cubicBezTo>
                  <a:cubicBezTo>
                    <a:pt x="219" y="659"/>
                    <a:pt x="219" y="652"/>
                    <a:pt x="218" y="648"/>
                  </a:cubicBezTo>
                  <a:cubicBezTo>
                    <a:pt x="218" y="645"/>
                    <a:pt x="217" y="635"/>
                    <a:pt x="216" y="633"/>
                  </a:cubicBezTo>
                  <a:cubicBezTo>
                    <a:pt x="215" y="629"/>
                    <a:pt x="214" y="619"/>
                    <a:pt x="213" y="616"/>
                  </a:cubicBezTo>
                  <a:cubicBezTo>
                    <a:pt x="213" y="612"/>
                    <a:pt x="211" y="598"/>
                    <a:pt x="210" y="593"/>
                  </a:cubicBezTo>
                  <a:cubicBezTo>
                    <a:pt x="210" y="589"/>
                    <a:pt x="208" y="573"/>
                    <a:pt x="208" y="570"/>
                  </a:cubicBezTo>
                  <a:cubicBezTo>
                    <a:pt x="208" y="567"/>
                    <a:pt x="207" y="549"/>
                    <a:pt x="207" y="544"/>
                  </a:cubicBezTo>
                  <a:cubicBezTo>
                    <a:pt x="206" y="539"/>
                    <a:pt x="206" y="522"/>
                    <a:pt x="206" y="519"/>
                  </a:cubicBezTo>
                  <a:cubicBezTo>
                    <a:pt x="205" y="516"/>
                    <a:pt x="205" y="504"/>
                    <a:pt x="205" y="500"/>
                  </a:cubicBezTo>
                  <a:cubicBezTo>
                    <a:pt x="205" y="496"/>
                    <a:pt x="205" y="488"/>
                    <a:pt x="205" y="486"/>
                  </a:cubicBezTo>
                  <a:cubicBezTo>
                    <a:pt x="205" y="484"/>
                    <a:pt x="205" y="476"/>
                    <a:pt x="205" y="474"/>
                  </a:cubicBezTo>
                  <a:cubicBezTo>
                    <a:pt x="205" y="472"/>
                    <a:pt x="204" y="462"/>
                    <a:pt x="204" y="460"/>
                  </a:cubicBezTo>
                  <a:cubicBezTo>
                    <a:pt x="204" y="457"/>
                    <a:pt x="203" y="447"/>
                    <a:pt x="203" y="445"/>
                  </a:cubicBezTo>
                  <a:cubicBezTo>
                    <a:pt x="203" y="443"/>
                    <a:pt x="202" y="433"/>
                    <a:pt x="202" y="431"/>
                  </a:cubicBezTo>
                  <a:cubicBezTo>
                    <a:pt x="202" y="430"/>
                    <a:pt x="202" y="426"/>
                    <a:pt x="201" y="425"/>
                  </a:cubicBezTo>
                  <a:cubicBezTo>
                    <a:pt x="201" y="423"/>
                    <a:pt x="200" y="419"/>
                    <a:pt x="200" y="419"/>
                  </a:cubicBezTo>
                  <a:cubicBezTo>
                    <a:pt x="200" y="418"/>
                    <a:pt x="201" y="415"/>
                    <a:pt x="202" y="415"/>
                  </a:cubicBezTo>
                  <a:cubicBezTo>
                    <a:pt x="202" y="414"/>
                    <a:pt x="202" y="414"/>
                    <a:pt x="203" y="414"/>
                  </a:cubicBezTo>
                  <a:cubicBezTo>
                    <a:pt x="204" y="414"/>
                    <a:pt x="204" y="414"/>
                    <a:pt x="205" y="413"/>
                  </a:cubicBezTo>
                  <a:cubicBezTo>
                    <a:pt x="206" y="412"/>
                    <a:pt x="207" y="410"/>
                    <a:pt x="208" y="409"/>
                  </a:cubicBezTo>
                  <a:cubicBezTo>
                    <a:pt x="209" y="407"/>
                    <a:pt x="209" y="407"/>
                    <a:pt x="209" y="407"/>
                  </a:cubicBezTo>
                  <a:cubicBezTo>
                    <a:pt x="210" y="406"/>
                    <a:pt x="212" y="404"/>
                    <a:pt x="214" y="403"/>
                  </a:cubicBezTo>
                  <a:cubicBezTo>
                    <a:pt x="216" y="401"/>
                    <a:pt x="217" y="400"/>
                    <a:pt x="218" y="397"/>
                  </a:cubicBezTo>
                  <a:cubicBezTo>
                    <a:pt x="219" y="395"/>
                    <a:pt x="219" y="395"/>
                    <a:pt x="221" y="394"/>
                  </a:cubicBezTo>
                  <a:cubicBezTo>
                    <a:pt x="222" y="393"/>
                    <a:pt x="224" y="391"/>
                    <a:pt x="225" y="390"/>
                  </a:cubicBezTo>
                  <a:cubicBezTo>
                    <a:pt x="227" y="389"/>
                    <a:pt x="228" y="387"/>
                    <a:pt x="228" y="387"/>
                  </a:cubicBezTo>
                  <a:cubicBezTo>
                    <a:pt x="228" y="387"/>
                    <a:pt x="228" y="387"/>
                    <a:pt x="228" y="387"/>
                  </a:cubicBezTo>
                  <a:cubicBezTo>
                    <a:pt x="229" y="386"/>
                    <a:pt x="230" y="383"/>
                    <a:pt x="230" y="382"/>
                  </a:cubicBezTo>
                  <a:cubicBezTo>
                    <a:pt x="231" y="381"/>
                    <a:pt x="230" y="380"/>
                    <a:pt x="231" y="379"/>
                  </a:cubicBezTo>
                  <a:cubicBezTo>
                    <a:pt x="232" y="378"/>
                    <a:pt x="233" y="376"/>
                    <a:pt x="233" y="375"/>
                  </a:cubicBezTo>
                  <a:cubicBezTo>
                    <a:pt x="234" y="374"/>
                    <a:pt x="233" y="374"/>
                    <a:pt x="232" y="375"/>
                  </a:cubicBezTo>
                  <a:cubicBezTo>
                    <a:pt x="232" y="375"/>
                    <a:pt x="232" y="375"/>
                    <a:pt x="232" y="375"/>
                  </a:cubicBezTo>
                  <a:cubicBezTo>
                    <a:pt x="232" y="374"/>
                    <a:pt x="232" y="374"/>
                    <a:pt x="232" y="373"/>
                  </a:cubicBezTo>
                  <a:cubicBezTo>
                    <a:pt x="233" y="372"/>
                    <a:pt x="233" y="368"/>
                    <a:pt x="233" y="367"/>
                  </a:cubicBezTo>
                  <a:cubicBezTo>
                    <a:pt x="233" y="367"/>
                    <a:pt x="234" y="364"/>
                    <a:pt x="235" y="362"/>
                  </a:cubicBezTo>
                  <a:cubicBezTo>
                    <a:pt x="236" y="361"/>
                    <a:pt x="236" y="359"/>
                    <a:pt x="237" y="357"/>
                  </a:cubicBezTo>
                  <a:cubicBezTo>
                    <a:pt x="239" y="352"/>
                    <a:pt x="239" y="349"/>
                    <a:pt x="240" y="347"/>
                  </a:cubicBezTo>
                  <a:cubicBezTo>
                    <a:pt x="240" y="344"/>
                    <a:pt x="239" y="340"/>
                    <a:pt x="239" y="337"/>
                  </a:cubicBezTo>
                  <a:cubicBezTo>
                    <a:pt x="238" y="333"/>
                    <a:pt x="240" y="330"/>
                    <a:pt x="241" y="328"/>
                  </a:cubicBezTo>
                  <a:cubicBezTo>
                    <a:pt x="244" y="325"/>
                    <a:pt x="245" y="323"/>
                    <a:pt x="246" y="320"/>
                  </a:cubicBezTo>
                  <a:cubicBezTo>
                    <a:pt x="248" y="317"/>
                    <a:pt x="249" y="314"/>
                    <a:pt x="250" y="312"/>
                  </a:cubicBezTo>
                  <a:cubicBezTo>
                    <a:pt x="250" y="310"/>
                    <a:pt x="251" y="307"/>
                    <a:pt x="252" y="303"/>
                  </a:cubicBezTo>
                  <a:cubicBezTo>
                    <a:pt x="254" y="298"/>
                    <a:pt x="256" y="289"/>
                    <a:pt x="257" y="285"/>
                  </a:cubicBezTo>
                  <a:cubicBezTo>
                    <a:pt x="258" y="281"/>
                    <a:pt x="258" y="278"/>
                    <a:pt x="258" y="276"/>
                  </a:cubicBezTo>
                  <a:close/>
                  <a:moveTo>
                    <a:pt x="151" y="706"/>
                  </a:moveTo>
                  <a:cubicBezTo>
                    <a:pt x="150" y="705"/>
                    <a:pt x="150" y="704"/>
                    <a:pt x="150" y="703"/>
                  </a:cubicBezTo>
                  <a:cubicBezTo>
                    <a:pt x="150" y="702"/>
                    <a:pt x="150" y="699"/>
                    <a:pt x="150" y="695"/>
                  </a:cubicBezTo>
                  <a:cubicBezTo>
                    <a:pt x="150" y="692"/>
                    <a:pt x="150" y="682"/>
                    <a:pt x="150" y="679"/>
                  </a:cubicBezTo>
                  <a:cubicBezTo>
                    <a:pt x="150" y="677"/>
                    <a:pt x="150" y="667"/>
                    <a:pt x="150" y="663"/>
                  </a:cubicBezTo>
                  <a:cubicBezTo>
                    <a:pt x="150" y="658"/>
                    <a:pt x="148" y="646"/>
                    <a:pt x="148" y="643"/>
                  </a:cubicBezTo>
                  <a:cubicBezTo>
                    <a:pt x="147" y="641"/>
                    <a:pt x="147" y="632"/>
                    <a:pt x="146" y="630"/>
                  </a:cubicBezTo>
                  <a:cubicBezTo>
                    <a:pt x="146" y="628"/>
                    <a:pt x="145" y="623"/>
                    <a:pt x="144" y="622"/>
                  </a:cubicBezTo>
                  <a:cubicBezTo>
                    <a:pt x="144" y="620"/>
                    <a:pt x="142" y="610"/>
                    <a:pt x="141" y="608"/>
                  </a:cubicBezTo>
                  <a:cubicBezTo>
                    <a:pt x="141" y="607"/>
                    <a:pt x="140" y="606"/>
                    <a:pt x="140" y="605"/>
                  </a:cubicBezTo>
                  <a:cubicBezTo>
                    <a:pt x="141" y="604"/>
                    <a:pt x="141" y="602"/>
                    <a:pt x="141" y="600"/>
                  </a:cubicBezTo>
                  <a:cubicBezTo>
                    <a:pt x="141" y="597"/>
                    <a:pt x="141" y="588"/>
                    <a:pt x="141" y="587"/>
                  </a:cubicBezTo>
                  <a:cubicBezTo>
                    <a:pt x="142" y="586"/>
                    <a:pt x="142" y="587"/>
                    <a:pt x="142" y="587"/>
                  </a:cubicBezTo>
                  <a:cubicBezTo>
                    <a:pt x="143" y="588"/>
                    <a:pt x="143" y="589"/>
                    <a:pt x="144" y="592"/>
                  </a:cubicBezTo>
                  <a:cubicBezTo>
                    <a:pt x="145" y="595"/>
                    <a:pt x="145" y="595"/>
                    <a:pt x="145" y="596"/>
                  </a:cubicBezTo>
                  <a:cubicBezTo>
                    <a:pt x="145" y="596"/>
                    <a:pt x="145" y="597"/>
                    <a:pt x="145" y="598"/>
                  </a:cubicBezTo>
                  <a:cubicBezTo>
                    <a:pt x="145" y="598"/>
                    <a:pt x="146" y="601"/>
                    <a:pt x="146" y="604"/>
                  </a:cubicBezTo>
                  <a:cubicBezTo>
                    <a:pt x="146" y="606"/>
                    <a:pt x="148" y="611"/>
                    <a:pt x="149" y="615"/>
                  </a:cubicBezTo>
                  <a:cubicBezTo>
                    <a:pt x="150" y="618"/>
                    <a:pt x="150" y="619"/>
                    <a:pt x="150" y="621"/>
                  </a:cubicBezTo>
                  <a:cubicBezTo>
                    <a:pt x="150" y="623"/>
                    <a:pt x="150" y="629"/>
                    <a:pt x="150" y="634"/>
                  </a:cubicBezTo>
                  <a:cubicBezTo>
                    <a:pt x="150" y="638"/>
                    <a:pt x="151" y="644"/>
                    <a:pt x="152" y="647"/>
                  </a:cubicBezTo>
                  <a:cubicBezTo>
                    <a:pt x="153" y="650"/>
                    <a:pt x="155" y="659"/>
                    <a:pt x="155" y="661"/>
                  </a:cubicBezTo>
                  <a:cubicBezTo>
                    <a:pt x="156" y="663"/>
                    <a:pt x="156" y="664"/>
                    <a:pt x="156" y="666"/>
                  </a:cubicBezTo>
                  <a:cubicBezTo>
                    <a:pt x="156" y="668"/>
                    <a:pt x="157" y="677"/>
                    <a:pt x="157" y="681"/>
                  </a:cubicBezTo>
                  <a:cubicBezTo>
                    <a:pt x="157" y="685"/>
                    <a:pt x="158" y="699"/>
                    <a:pt x="158" y="701"/>
                  </a:cubicBezTo>
                  <a:cubicBezTo>
                    <a:pt x="158" y="702"/>
                    <a:pt x="159" y="711"/>
                    <a:pt x="159" y="713"/>
                  </a:cubicBezTo>
                  <a:cubicBezTo>
                    <a:pt x="159" y="715"/>
                    <a:pt x="159" y="721"/>
                    <a:pt x="159" y="722"/>
                  </a:cubicBezTo>
                  <a:cubicBezTo>
                    <a:pt x="159" y="723"/>
                    <a:pt x="159" y="723"/>
                    <a:pt x="159" y="722"/>
                  </a:cubicBezTo>
                  <a:cubicBezTo>
                    <a:pt x="159" y="722"/>
                    <a:pt x="158" y="720"/>
                    <a:pt x="157" y="719"/>
                  </a:cubicBezTo>
                  <a:cubicBezTo>
                    <a:pt x="157" y="718"/>
                    <a:pt x="156" y="716"/>
                    <a:pt x="156" y="715"/>
                  </a:cubicBezTo>
                  <a:cubicBezTo>
                    <a:pt x="155" y="715"/>
                    <a:pt x="151" y="707"/>
                    <a:pt x="151" y="706"/>
                  </a:cubicBezTo>
                  <a:close/>
                  <a:moveTo>
                    <a:pt x="159" y="746"/>
                  </a:moveTo>
                  <a:cubicBezTo>
                    <a:pt x="159" y="746"/>
                    <a:pt x="157" y="745"/>
                    <a:pt x="157" y="744"/>
                  </a:cubicBezTo>
                  <a:cubicBezTo>
                    <a:pt x="156" y="744"/>
                    <a:pt x="156" y="743"/>
                    <a:pt x="156" y="742"/>
                  </a:cubicBezTo>
                  <a:cubicBezTo>
                    <a:pt x="156" y="741"/>
                    <a:pt x="157" y="741"/>
                    <a:pt x="157" y="740"/>
                  </a:cubicBezTo>
                  <a:cubicBezTo>
                    <a:pt x="158" y="739"/>
                    <a:pt x="158" y="737"/>
                    <a:pt x="159" y="736"/>
                  </a:cubicBezTo>
                  <a:cubicBezTo>
                    <a:pt x="159" y="734"/>
                    <a:pt x="159" y="734"/>
                    <a:pt x="159" y="735"/>
                  </a:cubicBezTo>
                  <a:cubicBezTo>
                    <a:pt x="159" y="737"/>
                    <a:pt x="160" y="741"/>
                    <a:pt x="160" y="742"/>
                  </a:cubicBezTo>
                  <a:cubicBezTo>
                    <a:pt x="160" y="743"/>
                    <a:pt x="160" y="745"/>
                    <a:pt x="160" y="746"/>
                  </a:cubicBezTo>
                  <a:cubicBezTo>
                    <a:pt x="160" y="747"/>
                    <a:pt x="160" y="747"/>
                    <a:pt x="159" y="746"/>
                  </a:cubicBezTo>
                  <a:close/>
                  <a:moveTo>
                    <a:pt x="172" y="788"/>
                  </a:moveTo>
                  <a:cubicBezTo>
                    <a:pt x="172" y="788"/>
                    <a:pt x="172" y="789"/>
                    <a:pt x="172" y="790"/>
                  </a:cubicBezTo>
                  <a:cubicBezTo>
                    <a:pt x="172" y="791"/>
                    <a:pt x="171" y="796"/>
                    <a:pt x="171" y="798"/>
                  </a:cubicBezTo>
                  <a:cubicBezTo>
                    <a:pt x="170" y="801"/>
                    <a:pt x="170" y="799"/>
                    <a:pt x="170" y="800"/>
                  </a:cubicBezTo>
                  <a:cubicBezTo>
                    <a:pt x="170" y="800"/>
                    <a:pt x="170" y="800"/>
                    <a:pt x="170" y="798"/>
                  </a:cubicBezTo>
                  <a:cubicBezTo>
                    <a:pt x="169" y="795"/>
                    <a:pt x="169" y="791"/>
                    <a:pt x="169" y="790"/>
                  </a:cubicBezTo>
                  <a:cubicBezTo>
                    <a:pt x="169" y="788"/>
                    <a:pt x="168" y="788"/>
                    <a:pt x="168" y="788"/>
                  </a:cubicBezTo>
                  <a:cubicBezTo>
                    <a:pt x="167" y="788"/>
                    <a:pt x="167" y="787"/>
                    <a:pt x="167" y="787"/>
                  </a:cubicBezTo>
                  <a:cubicBezTo>
                    <a:pt x="167" y="787"/>
                    <a:pt x="166" y="787"/>
                    <a:pt x="166" y="787"/>
                  </a:cubicBezTo>
                  <a:cubicBezTo>
                    <a:pt x="166" y="787"/>
                    <a:pt x="166" y="785"/>
                    <a:pt x="167" y="784"/>
                  </a:cubicBezTo>
                  <a:cubicBezTo>
                    <a:pt x="167" y="783"/>
                    <a:pt x="167" y="783"/>
                    <a:pt x="167" y="783"/>
                  </a:cubicBezTo>
                  <a:cubicBezTo>
                    <a:pt x="168" y="783"/>
                    <a:pt x="168" y="783"/>
                    <a:pt x="168" y="783"/>
                  </a:cubicBezTo>
                  <a:cubicBezTo>
                    <a:pt x="169" y="783"/>
                    <a:pt x="168" y="782"/>
                    <a:pt x="169" y="783"/>
                  </a:cubicBezTo>
                  <a:cubicBezTo>
                    <a:pt x="170" y="784"/>
                    <a:pt x="171" y="786"/>
                    <a:pt x="172" y="787"/>
                  </a:cubicBezTo>
                  <a:cubicBezTo>
                    <a:pt x="173" y="787"/>
                    <a:pt x="173" y="788"/>
                    <a:pt x="172" y="788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765053" y="1429251"/>
              <a:ext cx="2088827" cy="6580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Finance view</a:t>
              </a:r>
            </a:p>
          </p:txBody>
        </p:sp>
      </p:grpSp>
      <p:grpSp>
        <p:nvGrpSpPr>
          <p:cNvPr id="8" name="Group 79"/>
          <p:cNvGrpSpPr/>
          <p:nvPr/>
        </p:nvGrpSpPr>
        <p:grpSpPr>
          <a:xfrm>
            <a:off x="582651" y="4423809"/>
            <a:ext cx="2514600" cy="1274941"/>
            <a:chOff x="5410200" y="1601788"/>
            <a:chExt cx="2514600" cy="1274941"/>
          </a:xfrm>
        </p:grpSpPr>
        <p:cxnSp>
          <p:nvCxnSpPr>
            <p:cNvPr id="81" name="Straight Connector 80"/>
            <p:cNvCxnSpPr/>
            <p:nvPr/>
          </p:nvCxnSpPr>
          <p:spPr>
            <a:xfrm rot="5400000">
              <a:off x="7350232" y="2168477"/>
              <a:ext cx="1132202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5693974" y="1601788"/>
              <a:ext cx="223082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5410200" y="1676400"/>
              <a:ext cx="2438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grpSp>
        <p:nvGrpSpPr>
          <p:cNvPr id="9" name="Group 79"/>
          <p:cNvGrpSpPr/>
          <p:nvPr/>
        </p:nvGrpSpPr>
        <p:grpSpPr>
          <a:xfrm>
            <a:off x="1703121" y="2028664"/>
            <a:ext cx="2516880" cy="1200329"/>
            <a:chOff x="5407920" y="1594332"/>
            <a:chExt cx="2516880" cy="1200329"/>
          </a:xfrm>
        </p:grpSpPr>
        <p:cxnSp>
          <p:nvCxnSpPr>
            <p:cNvPr id="40" name="Straight Connector 39"/>
            <p:cNvCxnSpPr/>
            <p:nvPr/>
          </p:nvCxnSpPr>
          <p:spPr>
            <a:xfrm rot="5400000">
              <a:off x="7390246" y="2136510"/>
              <a:ext cx="1066725" cy="7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693974" y="1601788"/>
              <a:ext cx="223082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5407920" y="1594332"/>
              <a:ext cx="2438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grpSp>
        <p:nvGrpSpPr>
          <p:cNvPr id="10" name="Group 79"/>
          <p:cNvGrpSpPr/>
          <p:nvPr/>
        </p:nvGrpSpPr>
        <p:grpSpPr>
          <a:xfrm>
            <a:off x="8602027" y="1209875"/>
            <a:ext cx="2515758" cy="1581920"/>
            <a:chOff x="5816614" y="1601788"/>
            <a:chExt cx="2515758" cy="1581920"/>
          </a:xfrm>
        </p:grpSpPr>
        <p:cxnSp>
          <p:nvCxnSpPr>
            <p:cNvPr id="51" name="Straight Connector 50"/>
            <p:cNvCxnSpPr/>
            <p:nvPr/>
          </p:nvCxnSpPr>
          <p:spPr>
            <a:xfrm rot="5400000">
              <a:off x="5231850" y="2196156"/>
              <a:ext cx="1171115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5820102" y="1601788"/>
              <a:ext cx="223082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5870773" y="1614048"/>
              <a:ext cx="24615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yours</a:t>
              </a:r>
            </a:p>
            <a:p>
              <a:pPr algn="r"/>
              <a:endParaRPr lang="en-US" sz="2400" dirty="0">
                <a:latin typeface="Calibri" pitchFamily="34" charset="0"/>
              </a:endParaRPr>
            </a:p>
          </p:txBody>
        </p:sp>
      </p:grpSp>
      <p:grpSp>
        <p:nvGrpSpPr>
          <p:cNvPr id="11" name="Group 79"/>
          <p:cNvGrpSpPr/>
          <p:nvPr/>
        </p:nvGrpSpPr>
        <p:grpSpPr>
          <a:xfrm>
            <a:off x="8900751" y="5494652"/>
            <a:ext cx="2518480" cy="1249723"/>
            <a:chOff x="5692774" y="1601788"/>
            <a:chExt cx="2518480" cy="1249723"/>
          </a:xfrm>
        </p:grpSpPr>
        <p:cxnSp>
          <p:nvCxnSpPr>
            <p:cNvPr id="55" name="Straight Connector 54"/>
            <p:cNvCxnSpPr/>
            <p:nvPr/>
          </p:nvCxnSpPr>
          <p:spPr>
            <a:xfrm rot="5400000">
              <a:off x="5134364" y="2160198"/>
              <a:ext cx="1117613" cy="7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693974" y="1601788"/>
              <a:ext cx="2230826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772854" y="1651182"/>
              <a:ext cx="2438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5442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 Components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35755" y="3629007"/>
            <a:ext cx="2957750" cy="1865645"/>
            <a:chOff x="835755" y="3629007"/>
            <a:chExt cx="2957750" cy="1865645"/>
          </a:xfrm>
        </p:grpSpPr>
        <p:sp>
          <p:nvSpPr>
            <p:cNvPr id="76" name="TextBox 75"/>
            <p:cNvSpPr txBox="1"/>
            <p:nvPr/>
          </p:nvSpPr>
          <p:spPr>
            <a:xfrm>
              <a:off x="835755" y="3878339"/>
              <a:ext cx="21451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Customer view</a:t>
              </a:r>
            </a:p>
          </p:txBody>
        </p:sp>
        <p:sp>
          <p:nvSpPr>
            <p:cNvPr id="67" name="Freeform 17"/>
            <p:cNvSpPr>
              <a:spLocks/>
            </p:cNvSpPr>
            <p:nvPr/>
          </p:nvSpPr>
          <p:spPr bwMode="auto">
            <a:xfrm flipH="1">
              <a:off x="3209030" y="3629007"/>
              <a:ext cx="584475" cy="1865645"/>
            </a:xfrm>
            <a:custGeom>
              <a:avLst/>
              <a:gdLst/>
              <a:ahLst/>
              <a:cxnLst>
                <a:cxn ang="0">
                  <a:pos x="232" y="286"/>
                </a:cxn>
                <a:cxn ang="0">
                  <a:pos x="224" y="266"/>
                </a:cxn>
                <a:cxn ang="0">
                  <a:pos x="242" y="200"/>
                </a:cxn>
                <a:cxn ang="0">
                  <a:pos x="246" y="166"/>
                </a:cxn>
                <a:cxn ang="0">
                  <a:pos x="240" y="142"/>
                </a:cxn>
                <a:cxn ang="0">
                  <a:pos x="214" y="126"/>
                </a:cxn>
                <a:cxn ang="0">
                  <a:pos x="190" y="18"/>
                </a:cxn>
                <a:cxn ang="0">
                  <a:pos x="118" y="20"/>
                </a:cxn>
                <a:cxn ang="0">
                  <a:pos x="106" y="110"/>
                </a:cxn>
                <a:cxn ang="0">
                  <a:pos x="74" y="114"/>
                </a:cxn>
                <a:cxn ang="0">
                  <a:pos x="62" y="130"/>
                </a:cxn>
                <a:cxn ang="0">
                  <a:pos x="52" y="152"/>
                </a:cxn>
                <a:cxn ang="0">
                  <a:pos x="44" y="164"/>
                </a:cxn>
                <a:cxn ang="0">
                  <a:pos x="36" y="180"/>
                </a:cxn>
                <a:cxn ang="0">
                  <a:pos x="28" y="198"/>
                </a:cxn>
                <a:cxn ang="0">
                  <a:pos x="22" y="224"/>
                </a:cxn>
                <a:cxn ang="0">
                  <a:pos x="36" y="248"/>
                </a:cxn>
                <a:cxn ang="0">
                  <a:pos x="54" y="250"/>
                </a:cxn>
                <a:cxn ang="0">
                  <a:pos x="58" y="268"/>
                </a:cxn>
                <a:cxn ang="0">
                  <a:pos x="48" y="290"/>
                </a:cxn>
                <a:cxn ang="0">
                  <a:pos x="36" y="326"/>
                </a:cxn>
                <a:cxn ang="0">
                  <a:pos x="66" y="338"/>
                </a:cxn>
                <a:cxn ang="0">
                  <a:pos x="82" y="350"/>
                </a:cxn>
                <a:cxn ang="0">
                  <a:pos x="72" y="358"/>
                </a:cxn>
                <a:cxn ang="0">
                  <a:pos x="68" y="380"/>
                </a:cxn>
                <a:cxn ang="0">
                  <a:pos x="64" y="402"/>
                </a:cxn>
                <a:cxn ang="0">
                  <a:pos x="56" y="426"/>
                </a:cxn>
                <a:cxn ang="0">
                  <a:pos x="38" y="502"/>
                </a:cxn>
                <a:cxn ang="0">
                  <a:pos x="32" y="548"/>
                </a:cxn>
                <a:cxn ang="0">
                  <a:pos x="20" y="704"/>
                </a:cxn>
                <a:cxn ang="0">
                  <a:pos x="16" y="758"/>
                </a:cxn>
                <a:cxn ang="0">
                  <a:pos x="34" y="766"/>
                </a:cxn>
                <a:cxn ang="0">
                  <a:pos x="26" y="776"/>
                </a:cxn>
                <a:cxn ang="0">
                  <a:pos x="18" y="780"/>
                </a:cxn>
                <a:cxn ang="0">
                  <a:pos x="2" y="790"/>
                </a:cxn>
                <a:cxn ang="0">
                  <a:pos x="8" y="798"/>
                </a:cxn>
                <a:cxn ang="0">
                  <a:pos x="42" y="794"/>
                </a:cxn>
                <a:cxn ang="0">
                  <a:pos x="74" y="762"/>
                </a:cxn>
                <a:cxn ang="0">
                  <a:pos x="84" y="786"/>
                </a:cxn>
                <a:cxn ang="0">
                  <a:pos x="88" y="772"/>
                </a:cxn>
                <a:cxn ang="0">
                  <a:pos x="100" y="764"/>
                </a:cxn>
                <a:cxn ang="0">
                  <a:pos x="104" y="710"/>
                </a:cxn>
                <a:cxn ang="0">
                  <a:pos x="104" y="604"/>
                </a:cxn>
                <a:cxn ang="0">
                  <a:pos x="118" y="544"/>
                </a:cxn>
                <a:cxn ang="0">
                  <a:pos x="128" y="486"/>
                </a:cxn>
                <a:cxn ang="0">
                  <a:pos x="148" y="430"/>
                </a:cxn>
                <a:cxn ang="0">
                  <a:pos x="152" y="504"/>
                </a:cxn>
                <a:cxn ang="0">
                  <a:pos x="154" y="568"/>
                </a:cxn>
                <a:cxn ang="0">
                  <a:pos x="154" y="614"/>
                </a:cxn>
                <a:cxn ang="0">
                  <a:pos x="150" y="660"/>
                </a:cxn>
                <a:cxn ang="0">
                  <a:pos x="148" y="740"/>
                </a:cxn>
                <a:cxn ang="0">
                  <a:pos x="154" y="768"/>
                </a:cxn>
                <a:cxn ang="0">
                  <a:pos x="160" y="790"/>
                </a:cxn>
                <a:cxn ang="0">
                  <a:pos x="194" y="784"/>
                </a:cxn>
                <a:cxn ang="0">
                  <a:pos x="190" y="768"/>
                </a:cxn>
                <a:cxn ang="0">
                  <a:pos x="216" y="762"/>
                </a:cxn>
                <a:cxn ang="0">
                  <a:pos x="216" y="688"/>
                </a:cxn>
                <a:cxn ang="0">
                  <a:pos x="218" y="574"/>
                </a:cxn>
                <a:cxn ang="0">
                  <a:pos x="228" y="458"/>
                </a:cxn>
                <a:cxn ang="0">
                  <a:pos x="236" y="400"/>
                </a:cxn>
                <a:cxn ang="0">
                  <a:pos x="234" y="348"/>
                </a:cxn>
                <a:cxn ang="0">
                  <a:pos x="250" y="338"/>
                </a:cxn>
              </a:cxnLst>
              <a:rect l="0" t="0" r="r" b="b"/>
              <a:pathLst>
                <a:path w="250" h="798">
                  <a:moveTo>
                    <a:pt x="250" y="338"/>
                  </a:moveTo>
                  <a:lnTo>
                    <a:pt x="250" y="338"/>
                  </a:lnTo>
                  <a:lnTo>
                    <a:pt x="246" y="328"/>
                  </a:lnTo>
                  <a:lnTo>
                    <a:pt x="246" y="328"/>
                  </a:lnTo>
                  <a:lnTo>
                    <a:pt x="244" y="318"/>
                  </a:lnTo>
                  <a:lnTo>
                    <a:pt x="244" y="318"/>
                  </a:lnTo>
                  <a:lnTo>
                    <a:pt x="238" y="302"/>
                  </a:lnTo>
                  <a:lnTo>
                    <a:pt x="238" y="302"/>
                  </a:lnTo>
                  <a:lnTo>
                    <a:pt x="234" y="292"/>
                  </a:lnTo>
                  <a:lnTo>
                    <a:pt x="234" y="292"/>
                  </a:lnTo>
                  <a:lnTo>
                    <a:pt x="232" y="286"/>
                  </a:lnTo>
                  <a:lnTo>
                    <a:pt x="232" y="286"/>
                  </a:lnTo>
                  <a:lnTo>
                    <a:pt x="230" y="282"/>
                  </a:lnTo>
                  <a:lnTo>
                    <a:pt x="230" y="282"/>
                  </a:lnTo>
                  <a:lnTo>
                    <a:pt x="230" y="278"/>
                  </a:lnTo>
                  <a:lnTo>
                    <a:pt x="230" y="278"/>
                  </a:lnTo>
                  <a:lnTo>
                    <a:pt x="228" y="276"/>
                  </a:lnTo>
                  <a:lnTo>
                    <a:pt x="228" y="276"/>
                  </a:lnTo>
                  <a:lnTo>
                    <a:pt x="226" y="272"/>
                  </a:lnTo>
                  <a:lnTo>
                    <a:pt x="226" y="272"/>
                  </a:lnTo>
                  <a:lnTo>
                    <a:pt x="224" y="268"/>
                  </a:lnTo>
                  <a:lnTo>
                    <a:pt x="224" y="268"/>
                  </a:lnTo>
                  <a:lnTo>
                    <a:pt x="224" y="266"/>
                  </a:lnTo>
                  <a:lnTo>
                    <a:pt x="224" y="266"/>
                  </a:lnTo>
                  <a:lnTo>
                    <a:pt x="228" y="260"/>
                  </a:lnTo>
                  <a:lnTo>
                    <a:pt x="228" y="260"/>
                  </a:lnTo>
                  <a:lnTo>
                    <a:pt x="232" y="250"/>
                  </a:lnTo>
                  <a:lnTo>
                    <a:pt x="232" y="250"/>
                  </a:lnTo>
                  <a:lnTo>
                    <a:pt x="240" y="230"/>
                  </a:lnTo>
                  <a:lnTo>
                    <a:pt x="240" y="230"/>
                  </a:lnTo>
                  <a:lnTo>
                    <a:pt x="240" y="216"/>
                  </a:lnTo>
                  <a:lnTo>
                    <a:pt x="240" y="216"/>
                  </a:lnTo>
                  <a:lnTo>
                    <a:pt x="242" y="202"/>
                  </a:lnTo>
                  <a:lnTo>
                    <a:pt x="242" y="202"/>
                  </a:lnTo>
                  <a:lnTo>
                    <a:pt x="242" y="200"/>
                  </a:lnTo>
                  <a:lnTo>
                    <a:pt x="242" y="200"/>
                  </a:lnTo>
                  <a:lnTo>
                    <a:pt x="242" y="196"/>
                  </a:lnTo>
                  <a:lnTo>
                    <a:pt x="242" y="196"/>
                  </a:lnTo>
                  <a:lnTo>
                    <a:pt x="244" y="194"/>
                  </a:lnTo>
                  <a:lnTo>
                    <a:pt x="244" y="194"/>
                  </a:lnTo>
                  <a:lnTo>
                    <a:pt x="244" y="192"/>
                  </a:lnTo>
                  <a:lnTo>
                    <a:pt x="244" y="192"/>
                  </a:lnTo>
                  <a:lnTo>
                    <a:pt x="244" y="188"/>
                  </a:lnTo>
                  <a:lnTo>
                    <a:pt x="244" y="188"/>
                  </a:lnTo>
                  <a:lnTo>
                    <a:pt x="246" y="178"/>
                  </a:lnTo>
                  <a:lnTo>
                    <a:pt x="246" y="178"/>
                  </a:lnTo>
                  <a:lnTo>
                    <a:pt x="246" y="166"/>
                  </a:lnTo>
                  <a:lnTo>
                    <a:pt x="246" y="166"/>
                  </a:lnTo>
                  <a:lnTo>
                    <a:pt x="246" y="162"/>
                  </a:lnTo>
                  <a:lnTo>
                    <a:pt x="246" y="162"/>
                  </a:lnTo>
                  <a:lnTo>
                    <a:pt x="248" y="156"/>
                  </a:lnTo>
                  <a:lnTo>
                    <a:pt x="248" y="156"/>
                  </a:lnTo>
                  <a:lnTo>
                    <a:pt x="248" y="150"/>
                  </a:lnTo>
                  <a:lnTo>
                    <a:pt x="248" y="150"/>
                  </a:lnTo>
                  <a:lnTo>
                    <a:pt x="244" y="144"/>
                  </a:lnTo>
                  <a:lnTo>
                    <a:pt x="244" y="144"/>
                  </a:lnTo>
                  <a:lnTo>
                    <a:pt x="242" y="144"/>
                  </a:lnTo>
                  <a:lnTo>
                    <a:pt x="242" y="144"/>
                  </a:lnTo>
                  <a:lnTo>
                    <a:pt x="240" y="142"/>
                  </a:lnTo>
                  <a:lnTo>
                    <a:pt x="240" y="142"/>
                  </a:lnTo>
                  <a:lnTo>
                    <a:pt x="238" y="140"/>
                  </a:lnTo>
                  <a:lnTo>
                    <a:pt x="238" y="140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28" y="134"/>
                  </a:lnTo>
                  <a:lnTo>
                    <a:pt x="228" y="134"/>
                  </a:lnTo>
                  <a:lnTo>
                    <a:pt x="224" y="132"/>
                  </a:lnTo>
                  <a:lnTo>
                    <a:pt x="224" y="132"/>
                  </a:lnTo>
                  <a:lnTo>
                    <a:pt x="218" y="132"/>
                  </a:lnTo>
                  <a:lnTo>
                    <a:pt x="218" y="132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08" y="108"/>
                  </a:lnTo>
                  <a:lnTo>
                    <a:pt x="208" y="108"/>
                  </a:lnTo>
                  <a:lnTo>
                    <a:pt x="208" y="96"/>
                  </a:lnTo>
                  <a:lnTo>
                    <a:pt x="208" y="82"/>
                  </a:lnTo>
                  <a:lnTo>
                    <a:pt x="208" y="82"/>
                  </a:lnTo>
                  <a:lnTo>
                    <a:pt x="206" y="66"/>
                  </a:lnTo>
                  <a:lnTo>
                    <a:pt x="204" y="52"/>
                  </a:lnTo>
                  <a:lnTo>
                    <a:pt x="204" y="52"/>
                  </a:lnTo>
                  <a:lnTo>
                    <a:pt x="200" y="42"/>
                  </a:lnTo>
                  <a:lnTo>
                    <a:pt x="194" y="26"/>
                  </a:lnTo>
                  <a:lnTo>
                    <a:pt x="194" y="26"/>
                  </a:lnTo>
                  <a:lnTo>
                    <a:pt x="190" y="18"/>
                  </a:lnTo>
                  <a:lnTo>
                    <a:pt x="184" y="12"/>
                  </a:lnTo>
                  <a:lnTo>
                    <a:pt x="172" y="2"/>
                  </a:lnTo>
                  <a:lnTo>
                    <a:pt x="172" y="2"/>
                  </a:lnTo>
                  <a:lnTo>
                    <a:pt x="166" y="0"/>
                  </a:lnTo>
                  <a:lnTo>
                    <a:pt x="160" y="0"/>
                  </a:lnTo>
                  <a:lnTo>
                    <a:pt x="152" y="0"/>
                  </a:lnTo>
                  <a:lnTo>
                    <a:pt x="146" y="2"/>
                  </a:lnTo>
                  <a:lnTo>
                    <a:pt x="146" y="2"/>
                  </a:lnTo>
                  <a:lnTo>
                    <a:pt x="134" y="6"/>
                  </a:lnTo>
                  <a:lnTo>
                    <a:pt x="122" y="14"/>
                  </a:lnTo>
                  <a:lnTo>
                    <a:pt x="122" y="14"/>
                  </a:lnTo>
                  <a:lnTo>
                    <a:pt x="118" y="20"/>
                  </a:lnTo>
                  <a:lnTo>
                    <a:pt x="114" y="26"/>
                  </a:lnTo>
                  <a:lnTo>
                    <a:pt x="112" y="34"/>
                  </a:lnTo>
                  <a:lnTo>
                    <a:pt x="112" y="34"/>
                  </a:lnTo>
                  <a:lnTo>
                    <a:pt x="110" y="60"/>
                  </a:lnTo>
                  <a:lnTo>
                    <a:pt x="110" y="60"/>
                  </a:lnTo>
                  <a:lnTo>
                    <a:pt x="108" y="80"/>
                  </a:lnTo>
                  <a:lnTo>
                    <a:pt x="108" y="96"/>
                  </a:lnTo>
                  <a:lnTo>
                    <a:pt x="108" y="96"/>
                  </a:lnTo>
                  <a:lnTo>
                    <a:pt x="108" y="106"/>
                  </a:lnTo>
                  <a:lnTo>
                    <a:pt x="108" y="106"/>
                  </a:lnTo>
                  <a:lnTo>
                    <a:pt x="106" y="110"/>
                  </a:lnTo>
                  <a:lnTo>
                    <a:pt x="106" y="110"/>
                  </a:lnTo>
                  <a:lnTo>
                    <a:pt x="106" y="112"/>
                  </a:lnTo>
                  <a:lnTo>
                    <a:pt x="104" y="112"/>
                  </a:lnTo>
                  <a:lnTo>
                    <a:pt x="104" y="112"/>
                  </a:lnTo>
                  <a:lnTo>
                    <a:pt x="98" y="112"/>
                  </a:lnTo>
                  <a:lnTo>
                    <a:pt x="98" y="112"/>
                  </a:lnTo>
                  <a:lnTo>
                    <a:pt x="90" y="112"/>
                  </a:lnTo>
                  <a:lnTo>
                    <a:pt x="90" y="112"/>
                  </a:lnTo>
                  <a:lnTo>
                    <a:pt x="82" y="112"/>
                  </a:lnTo>
                  <a:lnTo>
                    <a:pt x="82" y="112"/>
                  </a:lnTo>
                  <a:lnTo>
                    <a:pt x="76" y="114"/>
                  </a:lnTo>
                  <a:lnTo>
                    <a:pt x="76" y="114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2" y="114"/>
                  </a:lnTo>
                  <a:lnTo>
                    <a:pt x="72" y="114"/>
                  </a:lnTo>
                  <a:lnTo>
                    <a:pt x="68" y="116"/>
                  </a:lnTo>
                  <a:lnTo>
                    <a:pt x="68" y="116"/>
                  </a:lnTo>
                  <a:lnTo>
                    <a:pt x="66" y="120"/>
                  </a:lnTo>
                  <a:lnTo>
                    <a:pt x="66" y="120"/>
                  </a:lnTo>
                  <a:lnTo>
                    <a:pt x="66" y="126"/>
                  </a:lnTo>
                  <a:lnTo>
                    <a:pt x="66" y="126"/>
                  </a:lnTo>
                  <a:lnTo>
                    <a:pt x="64" y="128"/>
                  </a:lnTo>
                  <a:lnTo>
                    <a:pt x="64" y="128"/>
                  </a:lnTo>
                  <a:lnTo>
                    <a:pt x="62" y="130"/>
                  </a:lnTo>
                  <a:lnTo>
                    <a:pt x="62" y="130"/>
                  </a:lnTo>
                  <a:lnTo>
                    <a:pt x="60" y="132"/>
                  </a:lnTo>
                  <a:lnTo>
                    <a:pt x="60" y="132"/>
                  </a:lnTo>
                  <a:lnTo>
                    <a:pt x="60" y="134"/>
                  </a:lnTo>
                  <a:lnTo>
                    <a:pt x="60" y="134"/>
                  </a:lnTo>
                  <a:lnTo>
                    <a:pt x="58" y="136"/>
                  </a:lnTo>
                  <a:lnTo>
                    <a:pt x="58" y="136"/>
                  </a:lnTo>
                  <a:lnTo>
                    <a:pt x="56" y="140"/>
                  </a:lnTo>
                  <a:lnTo>
                    <a:pt x="56" y="140"/>
                  </a:lnTo>
                  <a:lnTo>
                    <a:pt x="52" y="148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0" y="154"/>
                  </a:lnTo>
                  <a:lnTo>
                    <a:pt x="50" y="154"/>
                  </a:lnTo>
                  <a:lnTo>
                    <a:pt x="50" y="156"/>
                  </a:lnTo>
                  <a:lnTo>
                    <a:pt x="50" y="156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8" y="158"/>
                  </a:lnTo>
                  <a:lnTo>
                    <a:pt x="46" y="160"/>
                  </a:lnTo>
                  <a:lnTo>
                    <a:pt x="46" y="160"/>
                  </a:lnTo>
                  <a:lnTo>
                    <a:pt x="44" y="164"/>
                  </a:lnTo>
                  <a:lnTo>
                    <a:pt x="44" y="164"/>
                  </a:lnTo>
                  <a:lnTo>
                    <a:pt x="44" y="166"/>
                  </a:lnTo>
                  <a:lnTo>
                    <a:pt x="44" y="166"/>
                  </a:lnTo>
                  <a:lnTo>
                    <a:pt x="44" y="168"/>
                  </a:lnTo>
                  <a:lnTo>
                    <a:pt x="44" y="168"/>
                  </a:lnTo>
                  <a:lnTo>
                    <a:pt x="44" y="170"/>
                  </a:lnTo>
                  <a:lnTo>
                    <a:pt x="44" y="170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6" y="180"/>
                  </a:lnTo>
                  <a:lnTo>
                    <a:pt x="36" y="180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4" y="184"/>
                  </a:lnTo>
                  <a:lnTo>
                    <a:pt x="34" y="184"/>
                  </a:lnTo>
                  <a:lnTo>
                    <a:pt x="32" y="186"/>
                  </a:lnTo>
                  <a:lnTo>
                    <a:pt x="32" y="186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30" y="192"/>
                  </a:lnTo>
                  <a:lnTo>
                    <a:pt x="30" y="192"/>
                  </a:lnTo>
                  <a:lnTo>
                    <a:pt x="28" y="198"/>
                  </a:lnTo>
                  <a:lnTo>
                    <a:pt x="28" y="198"/>
                  </a:lnTo>
                  <a:lnTo>
                    <a:pt x="26" y="202"/>
                  </a:lnTo>
                  <a:lnTo>
                    <a:pt x="26" y="202"/>
                  </a:lnTo>
                  <a:lnTo>
                    <a:pt x="24" y="206"/>
                  </a:lnTo>
                  <a:lnTo>
                    <a:pt x="24" y="206"/>
                  </a:lnTo>
                  <a:lnTo>
                    <a:pt x="22" y="208"/>
                  </a:lnTo>
                  <a:lnTo>
                    <a:pt x="22" y="208"/>
                  </a:lnTo>
                  <a:lnTo>
                    <a:pt x="22" y="214"/>
                  </a:lnTo>
                  <a:lnTo>
                    <a:pt x="22" y="214"/>
                  </a:lnTo>
                  <a:lnTo>
                    <a:pt x="22" y="218"/>
                  </a:lnTo>
                  <a:lnTo>
                    <a:pt x="22" y="218"/>
                  </a:lnTo>
                  <a:lnTo>
                    <a:pt x="22" y="224"/>
                  </a:lnTo>
                  <a:lnTo>
                    <a:pt x="22" y="224"/>
                  </a:lnTo>
                  <a:lnTo>
                    <a:pt x="24" y="230"/>
                  </a:lnTo>
                  <a:lnTo>
                    <a:pt x="24" y="230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26" y="240"/>
                  </a:lnTo>
                  <a:lnTo>
                    <a:pt x="26" y="240"/>
                  </a:lnTo>
                  <a:lnTo>
                    <a:pt x="28" y="242"/>
                  </a:lnTo>
                  <a:lnTo>
                    <a:pt x="28" y="242"/>
                  </a:lnTo>
                  <a:lnTo>
                    <a:pt x="32" y="246"/>
                  </a:lnTo>
                  <a:lnTo>
                    <a:pt x="32" y="246"/>
                  </a:lnTo>
                  <a:lnTo>
                    <a:pt x="36" y="248"/>
                  </a:lnTo>
                  <a:lnTo>
                    <a:pt x="36" y="248"/>
                  </a:lnTo>
                  <a:lnTo>
                    <a:pt x="40" y="250"/>
                  </a:lnTo>
                  <a:lnTo>
                    <a:pt x="40" y="250"/>
                  </a:lnTo>
                  <a:lnTo>
                    <a:pt x="42" y="250"/>
                  </a:lnTo>
                  <a:lnTo>
                    <a:pt x="42" y="250"/>
                  </a:lnTo>
                  <a:lnTo>
                    <a:pt x="42" y="250"/>
                  </a:lnTo>
                  <a:lnTo>
                    <a:pt x="42" y="250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8" y="248"/>
                  </a:lnTo>
                  <a:lnTo>
                    <a:pt x="48" y="248"/>
                  </a:lnTo>
                  <a:lnTo>
                    <a:pt x="54" y="250"/>
                  </a:lnTo>
                  <a:lnTo>
                    <a:pt x="54" y="250"/>
                  </a:lnTo>
                  <a:lnTo>
                    <a:pt x="60" y="252"/>
                  </a:lnTo>
                  <a:lnTo>
                    <a:pt x="60" y="252"/>
                  </a:lnTo>
                  <a:lnTo>
                    <a:pt x="60" y="252"/>
                  </a:lnTo>
                  <a:lnTo>
                    <a:pt x="60" y="252"/>
                  </a:lnTo>
                  <a:lnTo>
                    <a:pt x="62" y="252"/>
                  </a:lnTo>
                  <a:lnTo>
                    <a:pt x="62" y="252"/>
                  </a:lnTo>
                  <a:lnTo>
                    <a:pt x="60" y="260"/>
                  </a:lnTo>
                  <a:lnTo>
                    <a:pt x="60" y="260"/>
                  </a:lnTo>
                  <a:lnTo>
                    <a:pt x="58" y="264"/>
                  </a:lnTo>
                  <a:lnTo>
                    <a:pt x="58" y="264"/>
                  </a:lnTo>
                  <a:lnTo>
                    <a:pt x="58" y="268"/>
                  </a:lnTo>
                  <a:lnTo>
                    <a:pt x="58" y="268"/>
                  </a:lnTo>
                  <a:lnTo>
                    <a:pt x="58" y="268"/>
                  </a:lnTo>
                  <a:lnTo>
                    <a:pt x="58" y="268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6" y="270"/>
                  </a:lnTo>
                  <a:lnTo>
                    <a:pt x="54" y="274"/>
                  </a:lnTo>
                  <a:lnTo>
                    <a:pt x="54" y="274"/>
                  </a:lnTo>
                  <a:lnTo>
                    <a:pt x="50" y="284"/>
                  </a:lnTo>
                  <a:lnTo>
                    <a:pt x="50" y="284"/>
                  </a:lnTo>
                  <a:lnTo>
                    <a:pt x="48" y="290"/>
                  </a:lnTo>
                  <a:lnTo>
                    <a:pt x="48" y="290"/>
                  </a:lnTo>
                  <a:lnTo>
                    <a:pt x="48" y="292"/>
                  </a:lnTo>
                  <a:lnTo>
                    <a:pt x="48" y="292"/>
                  </a:lnTo>
                  <a:lnTo>
                    <a:pt x="48" y="294"/>
                  </a:lnTo>
                  <a:lnTo>
                    <a:pt x="48" y="294"/>
                  </a:lnTo>
                  <a:lnTo>
                    <a:pt x="44" y="304"/>
                  </a:lnTo>
                  <a:lnTo>
                    <a:pt x="44" y="304"/>
                  </a:lnTo>
                  <a:lnTo>
                    <a:pt x="40" y="314"/>
                  </a:lnTo>
                  <a:lnTo>
                    <a:pt x="40" y="314"/>
                  </a:lnTo>
                  <a:lnTo>
                    <a:pt x="38" y="322"/>
                  </a:lnTo>
                  <a:lnTo>
                    <a:pt x="38" y="322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6"/>
                  </a:lnTo>
                  <a:lnTo>
                    <a:pt x="36" y="328"/>
                  </a:lnTo>
                  <a:lnTo>
                    <a:pt x="36" y="328"/>
                  </a:lnTo>
                  <a:lnTo>
                    <a:pt x="40" y="328"/>
                  </a:lnTo>
                  <a:lnTo>
                    <a:pt x="40" y="328"/>
                  </a:lnTo>
                  <a:lnTo>
                    <a:pt x="44" y="330"/>
                  </a:lnTo>
                  <a:lnTo>
                    <a:pt x="44" y="330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6" y="336"/>
                  </a:lnTo>
                  <a:lnTo>
                    <a:pt x="56" y="336"/>
                  </a:lnTo>
                  <a:lnTo>
                    <a:pt x="66" y="338"/>
                  </a:lnTo>
                  <a:lnTo>
                    <a:pt x="66" y="338"/>
                  </a:lnTo>
                  <a:lnTo>
                    <a:pt x="74" y="342"/>
                  </a:lnTo>
                  <a:lnTo>
                    <a:pt x="74" y="342"/>
                  </a:lnTo>
                  <a:lnTo>
                    <a:pt x="76" y="342"/>
                  </a:lnTo>
                  <a:lnTo>
                    <a:pt x="76" y="342"/>
                  </a:lnTo>
                  <a:lnTo>
                    <a:pt x="74" y="348"/>
                  </a:lnTo>
                  <a:lnTo>
                    <a:pt x="74" y="348"/>
                  </a:lnTo>
                  <a:lnTo>
                    <a:pt x="74" y="350"/>
                  </a:lnTo>
                  <a:lnTo>
                    <a:pt x="74" y="350"/>
                  </a:lnTo>
                  <a:lnTo>
                    <a:pt x="78" y="350"/>
                  </a:lnTo>
                  <a:lnTo>
                    <a:pt x="78" y="350"/>
                  </a:lnTo>
                  <a:lnTo>
                    <a:pt x="82" y="350"/>
                  </a:lnTo>
                  <a:lnTo>
                    <a:pt x="82" y="350"/>
                  </a:lnTo>
                  <a:lnTo>
                    <a:pt x="82" y="352"/>
                  </a:lnTo>
                  <a:lnTo>
                    <a:pt x="82" y="352"/>
                  </a:lnTo>
                  <a:lnTo>
                    <a:pt x="82" y="352"/>
                  </a:lnTo>
                  <a:lnTo>
                    <a:pt x="82" y="352"/>
                  </a:lnTo>
                  <a:lnTo>
                    <a:pt x="82" y="356"/>
                  </a:lnTo>
                  <a:lnTo>
                    <a:pt x="82" y="356"/>
                  </a:lnTo>
                  <a:lnTo>
                    <a:pt x="80" y="356"/>
                  </a:lnTo>
                  <a:lnTo>
                    <a:pt x="80" y="356"/>
                  </a:lnTo>
                  <a:lnTo>
                    <a:pt x="76" y="358"/>
                  </a:lnTo>
                  <a:lnTo>
                    <a:pt x="76" y="358"/>
                  </a:lnTo>
                  <a:lnTo>
                    <a:pt x="72" y="358"/>
                  </a:lnTo>
                  <a:lnTo>
                    <a:pt x="72" y="358"/>
                  </a:lnTo>
                  <a:lnTo>
                    <a:pt x="68" y="360"/>
                  </a:lnTo>
                  <a:lnTo>
                    <a:pt x="68" y="360"/>
                  </a:lnTo>
                  <a:lnTo>
                    <a:pt x="66" y="364"/>
                  </a:lnTo>
                  <a:lnTo>
                    <a:pt x="66" y="364"/>
                  </a:lnTo>
                  <a:lnTo>
                    <a:pt x="66" y="370"/>
                  </a:lnTo>
                  <a:lnTo>
                    <a:pt x="66" y="370"/>
                  </a:lnTo>
                  <a:lnTo>
                    <a:pt x="68" y="374"/>
                  </a:lnTo>
                  <a:lnTo>
                    <a:pt x="68" y="374"/>
                  </a:lnTo>
                  <a:lnTo>
                    <a:pt x="68" y="376"/>
                  </a:lnTo>
                  <a:lnTo>
                    <a:pt x="68" y="376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66" y="384"/>
                  </a:lnTo>
                  <a:lnTo>
                    <a:pt x="66" y="384"/>
                  </a:lnTo>
                  <a:lnTo>
                    <a:pt x="66" y="388"/>
                  </a:lnTo>
                  <a:lnTo>
                    <a:pt x="66" y="388"/>
                  </a:lnTo>
                  <a:lnTo>
                    <a:pt x="66" y="390"/>
                  </a:lnTo>
                  <a:lnTo>
                    <a:pt x="66" y="390"/>
                  </a:lnTo>
                  <a:lnTo>
                    <a:pt x="66" y="394"/>
                  </a:lnTo>
                  <a:lnTo>
                    <a:pt x="66" y="394"/>
                  </a:lnTo>
                  <a:lnTo>
                    <a:pt x="64" y="400"/>
                  </a:lnTo>
                  <a:lnTo>
                    <a:pt x="64" y="400"/>
                  </a:lnTo>
                  <a:lnTo>
                    <a:pt x="64" y="402"/>
                  </a:lnTo>
                  <a:lnTo>
                    <a:pt x="64" y="402"/>
                  </a:lnTo>
                  <a:lnTo>
                    <a:pt x="64" y="404"/>
                  </a:lnTo>
                  <a:lnTo>
                    <a:pt x="64" y="404"/>
                  </a:lnTo>
                  <a:lnTo>
                    <a:pt x="62" y="408"/>
                  </a:lnTo>
                  <a:lnTo>
                    <a:pt x="62" y="408"/>
                  </a:lnTo>
                  <a:lnTo>
                    <a:pt x="62" y="410"/>
                  </a:lnTo>
                  <a:lnTo>
                    <a:pt x="62" y="410"/>
                  </a:lnTo>
                  <a:lnTo>
                    <a:pt x="60" y="414"/>
                  </a:lnTo>
                  <a:lnTo>
                    <a:pt x="60" y="414"/>
                  </a:lnTo>
                  <a:lnTo>
                    <a:pt x="58" y="420"/>
                  </a:lnTo>
                  <a:lnTo>
                    <a:pt x="58" y="420"/>
                  </a:lnTo>
                  <a:lnTo>
                    <a:pt x="56" y="426"/>
                  </a:lnTo>
                  <a:lnTo>
                    <a:pt x="56" y="426"/>
                  </a:lnTo>
                  <a:lnTo>
                    <a:pt x="50" y="442"/>
                  </a:lnTo>
                  <a:lnTo>
                    <a:pt x="50" y="442"/>
                  </a:lnTo>
                  <a:lnTo>
                    <a:pt x="48" y="454"/>
                  </a:lnTo>
                  <a:lnTo>
                    <a:pt x="48" y="454"/>
                  </a:lnTo>
                  <a:lnTo>
                    <a:pt x="44" y="474"/>
                  </a:lnTo>
                  <a:lnTo>
                    <a:pt x="44" y="474"/>
                  </a:lnTo>
                  <a:lnTo>
                    <a:pt x="42" y="486"/>
                  </a:lnTo>
                  <a:lnTo>
                    <a:pt x="42" y="486"/>
                  </a:lnTo>
                  <a:lnTo>
                    <a:pt x="40" y="498"/>
                  </a:lnTo>
                  <a:lnTo>
                    <a:pt x="40" y="498"/>
                  </a:lnTo>
                  <a:lnTo>
                    <a:pt x="38" y="502"/>
                  </a:lnTo>
                  <a:lnTo>
                    <a:pt x="38" y="502"/>
                  </a:lnTo>
                  <a:lnTo>
                    <a:pt x="36" y="508"/>
                  </a:lnTo>
                  <a:lnTo>
                    <a:pt x="36" y="508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20"/>
                  </a:lnTo>
                  <a:lnTo>
                    <a:pt x="34" y="520"/>
                  </a:lnTo>
                  <a:lnTo>
                    <a:pt x="32" y="526"/>
                  </a:lnTo>
                  <a:lnTo>
                    <a:pt x="32" y="526"/>
                  </a:lnTo>
                  <a:lnTo>
                    <a:pt x="32" y="538"/>
                  </a:lnTo>
                  <a:lnTo>
                    <a:pt x="32" y="538"/>
                  </a:lnTo>
                  <a:lnTo>
                    <a:pt x="32" y="548"/>
                  </a:lnTo>
                  <a:lnTo>
                    <a:pt x="32" y="548"/>
                  </a:lnTo>
                  <a:lnTo>
                    <a:pt x="30" y="574"/>
                  </a:lnTo>
                  <a:lnTo>
                    <a:pt x="30" y="574"/>
                  </a:lnTo>
                  <a:lnTo>
                    <a:pt x="28" y="598"/>
                  </a:lnTo>
                  <a:lnTo>
                    <a:pt x="28" y="598"/>
                  </a:lnTo>
                  <a:lnTo>
                    <a:pt x="26" y="618"/>
                  </a:lnTo>
                  <a:lnTo>
                    <a:pt x="26" y="618"/>
                  </a:lnTo>
                  <a:lnTo>
                    <a:pt x="24" y="648"/>
                  </a:lnTo>
                  <a:lnTo>
                    <a:pt x="24" y="648"/>
                  </a:lnTo>
                  <a:lnTo>
                    <a:pt x="22" y="676"/>
                  </a:lnTo>
                  <a:lnTo>
                    <a:pt x="22" y="676"/>
                  </a:lnTo>
                  <a:lnTo>
                    <a:pt x="20" y="704"/>
                  </a:lnTo>
                  <a:lnTo>
                    <a:pt x="20" y="704"/>
                  </a:lnTo>
                  <a:lnTo>
                    <a:pt x="18" y="724"/>
                  </a:lnTo>
                  <a:lnTo>
                    <a:pt x="18" y="724"/>
                  </a:lnTo>
                  <a:lnTo>
                    <a:pt x="18" y="736"/>
                  </a:lnTo>
                  <a:lnTo>
                    <a:pt x="18" y="736"/>
                  </a:lnTo>
                  <a:lnTo>
                    <a:pt x="18" y="740"/>
                  </a:lnTo>
                  <a:lnTo>
                    <a:pt x="18" y="740"/>
                  </a:lnTo>
                  <a:lnTo>
                    <a:pt x="18" y="742"/>
                  </a:lnTo>
                  <a:lnTo>
                    <a:pt x="18" y="742"/>
                  </a:lnTo>
                  <a:lnTo>
                    <a:pt x="16" y="752"/>
                  </a:lnTo>
                  <a:lnTo>
                    <a:pt x="16" y="752"/>
                  </a:lnTo>
                  <a:lnTo>
                    <a:pt x="16" y="758"/>
                  </a:lnTo>
                  <a:lnTo>
                    <a:pt x="16" y="758"/>
                  </a:lnTo>
                  <a:lnTo>
                    <a:pt x="18" y="760"/>
                  </a:lnTo>
                  <a:lnTo>
                    <a:pt x="20" y="760"/>
                  </a:lnTo>
                  <a:lnTo>
                    <a:pt x="20" y="760"/>
                  </a:lnTo>
                  <a:lnTo>
                    <a:pt x="26" y="760"/>
                  </a:lnTo>
                  <a:lnTo>
                    <a:pt x="26" y="760"/>
                  </a:lnTo>
                  <a:lnTo>
                    <a:pt x="34" y="760"/>
                  </a:lnTo>
                  <a:lnTo>
                    <a:pt x="34" y="760"/>
                  </a:lnTo>
                  <a:lnTo>
                    <a:pt x="36" y="762"/>
                  </a:lnTo>
                  <a:lnTo>
                    <a:pt x="34" y="762"/>
                  </a:lnTo>
                  <a:lnTo>
                    <a:pt x="34" y="762"/>
                  </a:lnTo>
                  <a:lnTo>
                    <a:pt x="34" y="766"/>
                  </a:lnTo>
                  <a:lnTo>
                    <a:pt x="34" y="766"/>
                  </a:lnTo>
                  <a:lnTo>
                    <a:pt x="32" y="768"/>
                  </a:lnTo>
                  <a:lnTo>
                    <a:pt x="32" y="768"/>
                  </a:lnTo>
                  <a:lnTo>
                    <a:pt x="30" y="772"/>
                  </a:lnTo>
                  <a:lnTo>
                    <a:pt x="30" y="772"/>
                  </a:lnTo>
                  <a:lnTo>
                    <a:pt x="28" y="774"/>
                  </a:lnTo>
                  <a:lnTo>
                    <a:pt x="28" y="774"/>
                  </a:lnTo>
                  <a:lnTo>
                    <a:pt x="28" y="776"/>
                  </a:lnTo>
                  <a:lnTo>
                    <a:pt x="28" y="776"/>
                  </a:lnTo>
                  <a:lnTo>
                    <a:pt x="26" y="776"/>
                  </a:lnTo>
                  <a:lnTo>
                    <a:pt x="26" y="776"/>
                  </a:lnTo>
                  <a:lnTo>
                    <a:pt x="26" y="776"/>
                  </a:lnTo>
                  <a:lnTo>
                    <a:pt x="26" y="776"/>
                  </a:lnTo>
                  <a:lnTo>
                    <a:pt x="24" y="778"/>
                  </a:lnTo>
                  <a:lnTo>
                    <a:pt x="24" y="778"/>
                  </a:lnTo>
                  <a:lnTo>
                    <a:pt x="24" y="778"/>
                  </a:lnTo>
                  <a:lnTo>
                    <a:pt x="24" y="778"/>
                  </a:lnTo>
                  <a:lnTo>
                    <a:pt x="22" y="778"/>
                  </a:lnTo>
                  <a:lnTo>
                    <a:pt x="22" y="778"/>
                  </a:lnTo>
                  <a:lnTo>
                    <a:pt x="20" y="778"/>
                  </a:lnTo>
                  <a:lnTo>
                    <a:pt x="20" y="778"/>
                  </a:lnTo>
                  <a:lnTo>
                    <a:pt x="18" y="780"/>
                  </a:lnTo>
                  <a:lnTo>
                    <a:pt x="18" y="780"/>
                  </a:lnTo>
                  <a:lnTo>
                    <a:pt x="18" y="780"/>
                  </a:lnTo>
                  <a:lnTo>
                    <a:pt x="18" y="780"/>
                  </a:lnTo>
                  <a:lnTo>
                    <a:pt x="16" y="780"/>
                  </a:lnTo>
                  <a:lnTo>
                    <a:pt x="16" y="780"/>
                  </a:lnTo>
                  <a:lnTo>
                    <a:pt x="14" y="782"/>
                  </a:lnTo>
                  <a:lnTo>
                    <a:pt x="14" y="782"/>
                  </a:lnTo>
                  <a:lnTo>
                    <a:pt x="10" y="784"/>
                  </a:lnTo>
                  <a:lnTo>
                    <a:pt x="10" y="784"/>
                  </a:lnTo>
                  <a:lnTo>
                    <a:pt x="8" y="786"/>
                  </a:lnTo>
                  <a:lnTo>
                    <a:pt x="8" y="786"/>
                  </a:lnTo>
                  <a:lnTo>
                    <a:pt x="4" y="788"/>
                  </a:lnTo>
                  <a:lnTo>
                    <a:pt x="4" y="788"/>
                  </a:lnTo>
                  <a:lnTo>
                    <a:pt x="2" y="790"/>
                  </a:lnTo>
                  <a:lnTo>
                    <a:pt x="2" y="790"/>
                  </a:lnTo>
                  <a:lnTo>
                    <a:pt x="2" y="792"/>
                  </a:lnTo>
                  <a:lnTo>
                    <a:pt x="2" y="792"/>
                  </a:lnTo>
                  <a:lnTo>
                    <a:pt x="2" y="792"/>
                  </a:lnTo>
                  <a:lnTo>
                    <a:pt x="2" y="792"/>
                  </a:lnTo>
                  <a:lnTo>
                    <a:pt x="0" y="794"/>
                  </a:lnTo>
                  <a:lnTo>
                    <a:pt x="0" y="796"/>
                  </a:lnTo>
                  <a:lnTo>
                    <a:pt x="0" y="796"/>
                  </a:lnTo>
                  <a:lnTo>
                    <a:pt x="2" y="796"/>
                  </a:lnTo>
                  <a:lnTo>
                    <a:pt x="2" y="796"/>
                  </a:lnTo>
                  <a:lnTo>
                    <a:pt x="8" y="798"/>
                  </a:lnTo>
                  <a:lnTo>
                    <a:pt x="8" y="798"/>
                  </a:lnTo>
                  <a:lnTo>
                    <a:pt x="14" y="798"/>
                  </a:lnTo>
                  <a:lnTo>
                    <a:pt x="14" y="798"/>
                  </a:lnTo>
                  <a:lnTo>
                    <a:pt x="24" y="798"/>
                  </a:lnTo>
                  <a:lnTo>
                    <a:pt x="24" y="798"/>
                  </a:lnTo>
                  <a:lnTo>
                    <a:pt x="30" y="796"/>
                  </a:lnTo>
                  <a:lnTo>
                    <a:pt x="30" y="796"/>
                  </a:lnTo>
                  <a:lnTo>
                    <a:pt x="34" y="796"/>
                  </a:lnTo>
                  <a:lnTo>
                    <a:pt x="34" y="796"/>
                  </a:lnTo>
                  <a:lnTo>
                    <a:pt x="38" y="794"/>
                  </a:lnTo>
                  <a:lnTo>
                    <a:pt x="38" y="794"/>
                  </a:lnTo>
                  <a:lnTo>
                    <a:pt x="42" y="794"/>
                  </a:lnTo>
                  <a:lnTo>
                    <a:pt x="42" y="794"/>
                  </a:lnTo>
                  <a:lnTo>
                    <a:pt x="48" y="792"/>
                  </a:lnTo>
                  <a:lnTo>
                    <a:pt x="48" y="792"/>
                  </a:lnTo>
                  <a:lnTo>
                    <a:pt x="54" y="788"/>
                  </a:lnTo>
                  <a:lnTo>
                    <a:pt x="54" y="788"/>
                  </a:lnTo>
                  <a:lnTo>
                    <a:pt x="58" y="778"/>
                  </a:lnTo>
                  <a:lnTo>
                    <a:pt x="58" y="778"/>
                  </a:lnTo>
                  <a:lnTo>
                    <a:pt x="66" y="768"/>
                  </a:lnTo>
                  <a:lnTo>
                    <a:pt x="66" y="768"/>
                  </a:lnTo>
                  <a:lnTo>
                    <a:pt x="74" y="762"/>
                  </a:lnTo>
                  <a:lnTo>
                    <a:pt x="74" y="762"/>
                  </a:lnTo>
                  <a:lnTo>
                    <a:pt x="74" y="762"/>
                  </a:lnTo>
                  <a:lnTo>
                    <a:pt x="74" y="762"/>
                  </a:lnTo>
                  <a:lnTo>
                    <a:pt x="78" y="762"/>
                  </a:lnTo>
                  <a:lnTo>
                    <a:pt x="78" y="762"/>
                  </a:lnTo>
                  <a:lnTo>
                    <a:pt x="84" y="762"/>
                  </a:lnTo>
                  <a:lnTo>
                    <a:pt x="84" y="762"/>
                  </a:lnTo>
                  <a:lnTo>
                    <a:pt x="84" y="764"/>
                  </a:lnTo>
                  <a:lnTo>
                    <a:pt x="84" y="764"/>
                  </a:lnTo>
                  <a:lnTo>
                    <a:pt x="84" y="764"/>
                  </a:lnTo>
                  <a:lnTo>
                    <a:pt x="84" y="774"/>
                  </a:lnTo>
                  <a:lnTo>
                    <a:pt x="84" y="774"/>
                  </a:lnTo>
                  <a:lnTo>
                    <a:pt x="84" y="786"/>
                  </a:lnTo>
                  <a:lnTo>
                    <a:pt x="84" y="786"/>
                  </a:lnTo>
                  <a:lnTo>
                    <a:pt x="84" y="786"/>
                  </a:lnTo>
                  <a:lnTo>
                    <a:pt x="84" y="786"/>
                  </a:lnTo>
                  <a:lnTo>
                    <a:pt x="84" y="788"/>
                  </a:lnTo>
                  <a:lnTo>
                    <a:pt x="84" y="788"/>
                  </a:lnTo>
                  <a:lnTo>
                    <a:pt x="88" y="788"/>
                  </a:lnTo>
                  <a:lnTo>
                    <a:pt x="88" y="788"/>
                  </a:lnTo>
                  <a:lnTo>
                    <a:pt x="88" y="786"/>
                  </a:lnTo>
                  <a:lnTo>
                    <a:pt x="88" y="786"/>
                  </a:lnTo>
                  <a:lnTo>
                    <a:pt x="88" y="786"/>
                  </a:lnTo>
                  <a:lnTo>
                    <a:pt x="88" y="786"/>
                  </a:lnTo>
                  <a:lnTo>
                    <a:pt x="88" y="784"/>
                  </a:lnTo>
                  <a:lnTo>
                    <a:pt x="88" y="784"/>
                  </a:lnTo>
                  <a:lnTo>
                    <a:pt x="88" y="772"/>
                  </a:lnTo>
                  <a:lnTo>
                    <a:pt x="88" y="772"/>
                  </a:lnTo>
                  <a:lnTo>
                    <a:pt x="90" y="764"/>
                  </a:lnTo>
                  <a:lnTo>
                    <a:pt x="90" y="764"/>
                  </a:lnTo>
                  <a:lnTo>
                    <a:pt x="92" y="764"/>
                  </a:lnTo>
                  <a:lnTo>
                    <a:pt x="92" y="764"/>
                  </a:lnTo>
                  <a:lnTo>
                    <a:pt x="94" y="764"/>
                  </a:lnTo>
                  <a:lnTo>
                    <a:pt x="94" y="764"/>
                  </a:lnTo>
                  <a:lnTo>
                    <a:pt x="96" y="764"/>
                  </a:lnTo>
                  <a:lnTo>
                    <a:pt x="96" y="764"/>
                  </a:lnTo>
                  <a:lnTo>
                    <a:pt x="100" y="764"/>
                  </a:lnTo>
                  <a:lnTo>
                    <a:pt x="100" y="764"/>
                  </a:lnTo>
                  <a:lnTo>
                    <a:pt x="100" y="764"/>
                  </a:lnTo>
                  <a:lnTo>
                    <a:pt x="100" y="764"/>
                  </a:lnTo>
                  <a:lnTo>
                    <a:pt x="100" y="762"/>
                  </a:lnTo>
                  <a:lnTo>
                    <a:pt x="100" y="762"/>
                  </a:lnTo>
                  <a:lnTo>
                    <a:pt x="100" y="756"/>
                  </a:lnTo>
                  <a:lnTo>
                    <a:pt x="100" y="756"/>
                  </a:lnTo>
                  <a:lnTo>
                    <a:pt x="100" y="748"/>
                  </a:lnTo>
                  <a:lnTo>
                    <a:pt x="100" y="748"/>
                  </a:lnTo>
                  <a:lnTo>
                    <a:pt x="102" y="744"/>
                  </a:lnTo>
                  <a:lnTo>
                    <a:pt x="102" y="744"/>
                  </a:lnTo>
                  <a:lnTo>
                    <a:pt x="102" y="726"/>
                  </a:lnTo>
                  <a:lnTo>
                    <a:pt x="102" y="726"/>
                  </a:lnTo>
                  <a:lnTo>
                    <a:pt x="104" y="710"/>
                  </a:lnTo>
                  <a:lnTo>
                    <a:pt x="104" y="710"/>
                  </a:lnTo>
                  <a:lnTo>
                    <a:pt x="104" y="690"/>
                  </a:lnTo>
                  <a:lnTo>
                    <a:pt x="104" y="690"/>
                  </a:lnTo>
                  <a:lnTo>
                    <a:pt x="104" y="672"/>
                  </a:lnTo>
                  <a:lnTo>
                    <a:pt x="104" y="672"/>
                  </a:lnTo>
                  <a:lnTo>
                    <a:pt x="104" y="658"/>
                  </a:lnTo>
                  <a:lnTo>
                    <a:pt x="104" y="658"/>
                  </a:lnTo>
                  <a:lnTo>
                    <a:pt x="104" y="640"/>
                  </a:lnTo>
                  <a:lnTo>
                    <a:pt x="104" y="640"/>
                  </a:lnTo>
                  <a:lnTo>
                    <a:pt x="104" y="616"/>
                  </a:lnTo>
                  <a:lnTo>
                    <a:pt x="104" y="616"/>
                  </a:lnTo>
                  <a:lnTo>
                    <a:pt x="104" y="604"/>
                  </a:lnTo>
                  <a:lnTo>
                    <a:pt x="104" y="604"/>
                  </a:lnTo>
                  <a:lnTo>
                    <a:pt x="104" y="602"/>
                  </a:lnTo>
                  <a:lnTo>
                    <a:pt x="104" y="602"/>
                  </a:lnTo>
                  <a:lnTo>
                    <a:pt x="106" y="592"/>
                  </a:lnTo>
                  <a:lnTo>
                    <a:pt x="106" y="592"/>
                  </a:lnTo>
                  <a:lnTo>
                    <a:pt x="110" y="580"/>
                  </a:lnTo>
                  <a:lnTo>
                    <a:pt x="110" y="580"/>
                  </a:lnTo>
                  <a:lnTo>
                    <a:pt x="114" y="568"/>
                  </a:lnTo>
                  <a:lnTo>
                    <a:pt x="114" y="568"/>
                  </a:lnTo>
                  <a:lnTo>
                    <a:pt x="116" y="562"/>
                  </a:lnTo>
                  <a:lnTo>
                    <a:pt x="116" y="562"/>
                  </a:lnTo>
                  <a:lnTo>
                    <a:pt x="118" y="544"/>
                  </a:lnTo>
                  <a:lnTo>
                    <a:pt x="118" y="544"/>
                  </a:lnTo>
                  <a:lnTo>
                    <a:pt x="120" y="528"/>
                  </a:lnTo>
                  <a:lnTo>
                    <a:pt x="120" y="528"/>
                  </a:lnTo>
                  <a:lnTo>
                    <a:pt x="124" y="514"/>
                  </a:lnTo>
                  <a:lnTo>
                    <a:pt x="124" y="514"/>
                  </a:lnTo>
                  <a:lnTo>
                    <a:pt x="126" y="506"/>
                  </a:lnTo>
                  <a:lnTo>
                    <a:pt x="126" y="506"/>
                  </a:lnTo>
                  <a:lnTo>
                    <a:pt x="128" y="500"/>
                  </a:lnTo>
                  <a:lnTo>
                    <a:pt x="128" y="500"/>
                  </a:lnTo>
                  <a:lnTo>
                    <a:pt x="128" y="492"/>
                  </a:lnTo>
                  <a:lnTo>
                    <a:pt x="128" y="492"/>
                  </a:lnTo>
                  <a:lnTo>
                    <a:pt x="128" y="486"/>
                  </a:lnTo>
                  <a:lnTo>
                    <a:pt x="128" y="486"/>
                  </a:lnTo>
                  <a:lnTo>
                    <a:pt x="130" y="476"/>
                  </a:lnTo>
                  <a:lnTo>
                    <a:pt x="130" y="476"/>
                  </a:lnTo>
                  <a:lnTo>
                    <a:pt x="134" y="458"/>
                  </a:lnTo>
                  <a:lnTo>
                    <a:pt x="134" y="458"/>
                  </a:lnTo>
                  <a:lnTo>
                    <a:pt x="138" y="446"/>
                  </a:lnTo>
                  <a:lnTo>
                    <a:pt x="138" y="446"/>
                  </a:lnTo>
                  <a:lnTo>
                    <a:pt x="142" y="438"/>
                  </a:lnTo>
                  <a:lnTo>
                    <a:pt x="142" y="438"/>
                  </a:lnTo>
                  <a:lnTo>
                    <a:pt x="146" y="432"/>
                  </a:lnTo>
                  <a:lnTo>
                    <a:pt x="146" y="432"/>
                  </a:lnTo>
                  <a:lnTo>
                    <a:pt x="148" y="430"/>
                  </a:lnTo>
                  <a:lnTo>
                    <a:pt x="148" y="432"/>
                  </a:lnTo>
                  <a:lnTo>
                    <a:pt x="148" y="432"/>
                  </a:lnTo>
                  <a:lnTo>
                    <a:pt x="148" y="444"/>
                  </a:lnTo>
                  <a:lnTo>
                    <a:pt x="148" y="444"/>
                  </a:lnTo>
                  <a:lnTo>
                    <a:pt x="150" y="460"/>
                  </a:lnTo>
                  <a:lnTo>
                    <a:pt x="150" y="460"/>
                  </a:lnTo>
                  <a:lnTo>
                    <a:pt x="152" y="472"/>
                  </a:lnTo>
                  <a:lnTo>
                    <a:pt x="152" y="472"/>
                  </a:lnTo>
                  <a:lnTo>
                    <a:pt x="152" y="486"/>
                  </a:lnTo>
                  <a:lnTo>
                    <a:pt x="152" y="486"/>
                  </a:lnTo>
                  <a:lnTo>
                    <a:pt x="152" y="504"/>
                  </a:lnTo>
                  <a:lnTo>
                    <a:pt x="152" y="504"/>
                  </a:lnTo>
                  <a:lnTo>
                    <a:pt x="152" y="514"/>
                  </a:lnTo>
                  <a:lnTo>
                    <a:pt x="152" y="514"/>
                  </a:lnTo>
                  <a:lnTo>
                    <a:pt x="154" y="526"/>
                  </a:lnTo>
                  <a:lnTo>
                    <a:pt x="154" y="526"/>
                  </a:lnTo>
                  <a:lnTo>
                    <a:pt x="154" y="538"/>
                  </a:lnTo>
                  <a:lnTo>
                    <a:pt x="154" y="538"/>
                  </a:lnTo>
                  <a:lnTo>
                    <a:pt x="154" y="544"/>
                  </a:lnTo>
                  <a:lnTo>
                    <a:pt x="154" y="544"/>
                  </a:lnTo>
                  <a:lnTo>
                    <a:pt x="154" y="552"/>
                  </a:lnTo>
                  <a:lnTo>
                    <a:pt x="154" y="552"/>
                  </a:lnTo>
                  <a:lnTo>
                    <a:pt x="154" y="568"/>
                  </a:lnTo>
                  <a:lnTo>
                    <a:pt x="154" y="568"/>
                  </a:lnTo>
                  <a:lnTo>
                    <a:pt x="154" y="580"/>
                  </a:lnTo>
                  <a:lnTo>
                    <a:pt x="154" y="580"/>
                  </a:lnTo>
                  <a:lnTo>
                    <a:pt x="156" y="586"/>
                  </a:lnTo>
                  <a:lnTo>
                    <a:pt x="156" y="586"/>
                  </a:lnTo>
                  <a:lnTo>
                    <a:pt x="156" y="590"/>
                  </a:lnTo>
                  <a:lnTo>
                    <a:pt x="156" y="590"/>
                  </a:lnTo>
                  <a:lnTo>
                    <a:pt x="154" y="600"/>
                  </a:lnTo>
                  <a:lnTo>
                    <a:pt x="154" y="600"/>
                  </a:lnTo>
                  <a:lnTo>
                    <a:pt x="154" y="608"/>
                  </a:lnTo>
                  <a:lnTo>
                    <a:pt x="154" y="608"/>
                  </a:lnTo>
                  <a:lnTo>
                    <a:pt x="154" y="614"/>
                  </a:lnTo>
                  <a:lnTo>
                    <a:pt x="154" y="614"/>
                  </a:lnTo>
                  <a:lnTo>
                    <a:pt x="152" y="624"/>
                  </a:lnTo>
                  <a:lnTo>
                    <a:pt x="152" y="624"/>
                  </a:lnTo>
                  <a:lnTo>
                    <a:pt x="152" y="632"/>
                  </a:lnTo>
                  <a:lnTo>
                    <a:pt x="152" y="632"/>
                  </a:lnTo>
                  <a:lnTo>
                    <a:pt x="152" y="638"/>
                  </a:lnTo>
                  <a:lnTo>
                    <a:pt x="152" y="638"/>
                  </a:lnTo>
                  <a:lnTo>
                    <a:pt x="152" y="646"/>
                  </a:lnTo>
                  <a:lnTo>
                    <a:pt x="152" y="646"/>
                  </a:lnTo>
                  <a:lnTo>
                    <a:pt x="150" y="654"/>
                  </a:lnTo>
                  <a:lnTo>
                    <a:pt x="150" y="654"/>
                  </a:lnTo>
                  <a:lnTo>
                    <a:pt x="150" y="660"/>
                  </a:lnTo>
                  <a:lnTo>
                    <a:pt x="150" y="660"/>
                  </a:lnTo>
                  <a:lnTo>
                    <a:pt x="150" y="670"/>
                  </a:lnTo>
                  <a:lnTo>
                    <a:pt x="150" y="670"/>
                  </a:lnTo>
                  <a:lnTo>
                    <a:pt x="148" y="684"/>
                  </a:lnTo>
                  <a:lnTo>
                    <a:pt x="148" y="684"/>
                  </a:lnTo>
                  <a:lnTo>
                    <a:pt x="148" y="702"/>
                  </a:lnTo>
                  <a:lnTo>
                    <a:pt x="148" y="702"/>
                  </a:lnTo>
                  <a:lnTo>
                    <a:pt x="148" y="716"/>
                  </a:lnTo>
                  <a:lnTo>
                    <a:pt x="148" y="716"/>
                  </a:lnTo>
                  <a:lnTo>
                    <a:pt x="146" y="728"/>
                  </a:lnTo>
                  <a:lnTo>
                    <a:pt x="146" y="728"/>
                  </a:lnTo>
                  <a:lnTo>
                    <a:pt x="148" y="740"/>
                  </a:lnTo>
                  <a:lnTo>
                    <a:pt x="148" y="740"/>
                  </a:lnTo>
                  <a:lnTo>
                    <a:pt x="148" y="746"/>
                  </a:lnTo>
                  <a:lnTo>
                    <a:pt x="148" y="746"/>
                  </a:lnTo>
                  <a:lnTo>
                    <a:pt x="148" y="754"/>
                  </a:lnTo>
                  <a:lnTo>
                    <a:pt x="148" y="754"/>
                  </a:lnTo>
                  <a:lnTo>
                    <a:pt x="148" y="760"/>
                  </a:lnTo>
                  <a:lnTo>
                    <a:pt x="148" y="760"/>
                  </a:lnTo>
                  <a:lnTo>
                    <a:pt x="150" y="764"/>
                  </a:lnTo>
                  <a:lnTo>
                    <a:pt x="150" y="764"/>
                  </a:lnTo>
                  <a:lnTo>
                    <a:pt x="152" y="766"/>
                  </a:lnTo>
                  <a:lnTo>
                    <a:pt x="152" y="766"/>
                  </a:lnTo>
                  <a:lnTo>
                    <a:pt x="154" y="768"/>
                  </a:lnTo>
                  <a:lnTo>
                    <a:pt x="154" y="768"/>
                  </a:lnTo>
                  <a:lnTo>
                    <a:pt x="154" y="770"/>
                  </a:lnTo>
                  <a:lnTo>
                    <a:pt x="154" y="770"/>
                  </a:lnTo>
                  <a:lnTo>
                    <a:pt x="152" y="778"/>
                  </a:lnTo>
                  <a:lnTo>
                    <a:pt x="152" y="778"/>
                  </a:lnTo>
                  <a:lnTo>
                    <a:pt x="154" y="780"/>
                  </a:lnTo>
                  <a:lnTo>
                    <a:pt x="154" y="780"/>
                  </a:lnTo>
                  <a:lnTo>
                    <a:pt x="154" y="784"/>
                  </a:lnTo>
                  <a:lnTo>
                    <a:pt x="154" y="784"/>
                  </a:lnTo>
                  <a:lnTo>
                    <a:pt x="154" y="786"/>
                  </a:lnTo>
                  <a:lnTo>
                    <a:pt x="156" y="788"/>
                  </a:lnTo>
                  <a:lnTo>
                    <a:pt x="156" y="788"/>
                  </a:lnTo>
                  <a:lnTo>
                    <a:pt x="160" y="790"/>
                  </a:lnTo>
                  <a:lnTo>
                    <a:pt x="160" y="790"/>
                  </a:lnTo>
                  <a:lnTo>
                    <a:pt x="164" y="792"/>
                  </a:lnTo>
                  <a:lnTo>
                    <a:pt x="164" y="792"/>
                  </a:lnTo>
                  <a:lnTo>
                    <a:pt x="176" y="794"/>
                  </a:lnTo>
                  <a:lnTo>
                    <a:pt x="176" y="794"/>
                  </a:lnTo>
                  <a:lnTo>
                    <a:pt x="188" y="792"/>
                  </a:lnTo>
                  <a:lnTo>
                    <a:pt x="188" y="792"/>
                  </a:lnTo>
                  <a:lnTo>
                    <a:pt x="192" y="790"/>
                  </a:lnTo>
                  <a:lnTo>
                    <a:pt x="194" y="788"/>
                  </a:lnTo>
                  <a:lnTo>
                    <a:pt x="194" y="788"/>
                  </a:lnTo>
                  <a:lnTo>
                    <a:pt x="194" y="784"/>
                  </a:lnTo>
                  <a:lnTo>
                    <a:pt x="194" y="784"/>
                  </a:lnTo>
                  <a:lnTo>
                    <a:pt x="194" y="782"/>
                  </a:lnTo>
                  <a:lnTo>
                    <a:pt x="194" y="782"/>
                  </a:lnTo>
                  <a:lnTo>
                    <a:pt x="194" y="780"/>
                  </a:lnTo>
                  <a:lnTo>
                    <a:pt x="194" y="780"/>
                  </a:lnTo>
                  <a:lnTo>
                    <a:pt x="192" y="776"/>
                  </a:lnTo>
                  <a:lnTo>
                    <a:pt x="192" y="776"/>
                  </a:lnTo>
                  <a:lnTo>
                    <a:pt x="192" y="772"/>
                  </a:lnTo>
                  <a:lnTo>
                    <a:pt x="192" y="772"/>
                  </a:lnTo>
                  <a:lnTo>
                    <a:pt x="190" y="770"/>
                  </a:lnTo>
                  <a:lnTo>
                    <a:pt x="190" y="770"/>
                  </a:lnTo>
                  <a:lnTo>
                    <a:pt x="190" y="768"/>
                  </a:lnTo>
                  <a:lnTo>
                    <a:pt x="190" y="768"/>
                  </a:lnTo>
                  <a:lnTo>
                    <a:pt x="200" y="766"/>
                  </a:lnTo>
                  <a:lnTo>
                    <a:pt x="200" y="766"/>
                  </a:lnTo>
                  <a:lnTo>
                    <a:pt x="206" y="766"/>
                  </a:lnTo>
                  <a:lnTo>
                    <a:pt x="206" y="766"/>
                  </a:lnTo>
                  <a:lnTo>
                    <a:pt x="210" y="766"/>
                  </a:lnTo>
                  <a:lnTo>
                    <a:pt x="210" y="766"/>
                  </a:lnTo>
                  <a:lnTo>
                    <a:pt x="214" y="764"/>
                  </a:lnTo>
                  <a:lnTo>
                    <a:pt x="214" y="764"/>
                  </a:lnTo>
                  <a:lnTo>
                    <a:pt x="214" y="764"/>
                  </a:lnTo>
                  <a:lnTo>
                    <a:pt x="214" y="764"/>
                  </a:lnTo>
                  <a:lnTo>
                    <a:pt x="216" y="762"/>
                  </a:lnTo>
                  <a:lnTo>
                    <a:pt x="216" y="762"/>
                  </a:lnTo>
                  <a:lnTo>
                    <a:pt x="216" y="760"/>
                  </a:lnTo>
                  <a:lnTo>
                    <a:pt x="216" y="760"/>
                  </a:lnTo>
                  <a:lnTo>
                    <a:pt x="216" y="750"/>
                  </a:lnTo>
                  <a:lnTo>
                    <a:pt x="216" y="750"/>
                  </a:lnTo>
                  <a:lnTo>
                    <a:pt x="216" y="742"/>
                  </a:lnTo>
                  <a:lnTo>
                    <a:pt x="216" y="742"/>
                  </a:lnTo>
                  <a:lnTo>
                    <a:pt x="216" y="734"/>
                  </a:lnTo>
                  <a:lnTo>
                    <a:pt x="216" y="734"/>
                  </a:lnTo>
                  <a:lnTo>
                    <a:pt x="216" y="712"/>
                  </a:lnTo>
                  <a:lnTo>
                    <a:pt x="216" y="712"/>
                  </a:lnTo>
                  <a:lnTo>
                    <a:pt x="216" y="688"/>
                  </a:lnTo>
                  <a:lnTo>
                    <a:pt x="216" y="688"/>
                  </a:lnTo>
                  <a:lnTo>
                    <a:pt x="216" y="666"/>
                  </a:lnTo>
                  <a:lnTo>
                    <a:pt x="216" y="666"/>
                  </a:lnTo>
                  <a:lnTo>
                    <a:pt x="218" y="656"/>
                  </a:lnTo>
                  <a:lnTo>
                    <a:pt x="218" y="656"/>
                  </a:lnTo>
                  <a:lnTo>
                    <a:pt x="218" y="644"/>
                  </a:lnTo>
                  <a:lnTo>
                    <a:pt x="218" y="644"/>
                  </a:lnTo>
                  <a:lnTo>
                    <a:pt x="218" y="634"/>
                  </a:lnTo>
                  <a:lnTo>
                    <a:pt x="218" y="634"/>
                  </a:lnTo>
                  <a:lnTo>
                    <a:pt x="218" y="604"/>
                  </a:lnTo>
                  <a:lnTo>
                    <a:pt x="218" y="604"/>
                  </a:lnTo>
                  <a:lnTo>
                    <a:pt x="218" y="574"/>
                  </a:lnTo>
                  <a:lnTo>
                    <a:pt x="218" y="574"/>
                  </a:lnTo>
                  <a:lnTo>
                    <a:pt x="220" y="546"/>
                  </a:lnTo>
                  <a:lnTo>
                    <a:pt x="220" y="546"/>
                  </a:lnTo>
                  <a:lnTo>
                    <a:pt x="220" y="522"/>
                  </a:lnTo>
                  <a:lnTo>
                    <a:pt x="220" y="522"/>
                  </a:lnTo>
                  <a:lnTo>
                    <a:pt x="222" y="506"/>
                  </a:lnTo>
                  <a:lnTo>
                    <a:pt x="222" y="506"/>
                  </a:lnTo>
                  <a:lnTo>
                    <a:pt x="224" y="482"/>
                  </a:lnTo>
                  <a:lnTo>
                    <a:pt x="224" y="482"/>
                  </a:lnTo>
                  <a:lnTo>
                    <a:pt x="228" y="462"/>
                  </a:lnTo>
                  <a:lnTo>
                    <a:pt x="228" y="462"/>
                  </a:lnTo>
                  <a:lnTo>
                    <a:pt x="228" y="458"/>
                  </a:lnTo>
                  <a:lnTo>
                    <a:pt x="228" y="458"/>
                  </a:lnTo>
                  <a:lnTo>
                    <a:pt x="232" y="446"/>
                  </a:lnTo>
                  <a:lnTo>
                    <a:pt x="232" y="446"/>
                  </a:lnTo>
                  <a:lnTo>
                    <a:pt x="236" y="430"/>
                  </a:lnTo>
                  <a:lnTo>
                    <a:pt x="236" y="430"/>
                  </a:lnTo>
                  <a:lnTo>
                    <a:pt x="236" y="418"/>
                  </a:lnTo>
                  <a:lnTo>
                    <a:pt x="236" y="418"/>
                  </a:lnTo>
                  <a:lnTo>
                    <a:pt x="236" y="410"/>
                  </a:lnTo>
                  <a:lnTo>
                    <a:pt x="236" y="410"/>
                  </a:lnTo>
                  <a:lnTo>
                    <a:pt x="236" y="408"/>
                  </a:lnTo>
                  <a:lnTo>
                    <a:pt x="236" y="408"/>
                  </a:lnTo>
                  <a:lnTo>
                    <a:pt x="236" y="400"/>
                  </a:lnTo>
                  <a:lnTo>
                    <a:pt x="236" y="400"/>
                  </a:lnTo>
                  <a:lnTo>
                    <a:pt x="236" y="394"/>
                  </a:lnTo>
                  <a:lnTo>
                    <a:pt x="236" y="394"/>
                  </a:lnTo>
                  <a:lnTo>
                    <a:pt x="238" y="384"/>
                  </a:lnTo>
                  <a:lnTo>
                    <a:pt x="238" y="384"/>
                  </a:lnTo>
                  <a:lnTo>
                    <a:pt x="238" y="376"/>
                  </a:lnTo>
                  <a:lnTo>
                    <a:pt x="238" y="376"/>
                  </a:lnTo>
                  <a:lnTo>
                    <a:pt x="236" y="360"/>
                  </a:lnTo>
                  <a:lnTo>
                    <a:pt x="236" y="360"/>
                  </a:lnTo>
                  <a:lnTo>
                    <a:pt x="236" y="354"/>
                  </a:lnTo>
                  <a:lnTo>
                    <a:pt x="236" y="354"/>
                  </a:lnTo>
                  <a:lnTo>
                    <a:pt x="234" y="348"/>
                  </a:lnTo>
                  <a:lnTo>
                    <a:pt x="234" y="348"/>
                  </a:lnTo>
                  <a:lnTo>
                    <a:pt x="236" y="348"/>
                  </a:lnTo>
                  <a:lnTo>
                    <a:pt x="236" y="348"/>
                  </a:lnTo>
                  <a:lnTo>
                    <a:pt x="238" y="348"/>
                  </a:lnTo>
                  <a:lnTo>
                    <a:pt x="238" y="348"/>
                  </a:lnTo>
                  <a:lnTo>
                    <a:pt x="244" y="346"/>
                  </a:lnTo>
                  <a:lnTo>
                    <a:pt x="244" y="346"/>
                  </a:lnTo>
                  <a:lnTo>
                    <a:pt x="250" y="344"/>
                  </a:lnTo>
                  <a:lnTo>
                    <a:pt x="250" y="344"/>
                  </a:lnTo>
                  <a:lnTo>
                    <a:pt x="250" y="344"/>
                  </a:lnTo>
                  <a:lnTo>
                    <a:pt x="250" y="344"/>
                  </a:lnTo>
                  <a:lnTo>
                    <a:pt x="250" y="338"/>
                  </a:lnTo>
                  <a:lnTo>
                    <a:pt x="250" y="3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26734" y="1529080"/>
            <a:ext cx="2963281" cy="1942232"/>
            <a:chOff x="2026734" y="1529080"/>
            <a:chExt cx="2963281" cy="1942232"/>
          </a:xfrm>
        </p:grpSpPr>
        <p:sp>
          <p:nvSpPr>
            <p:cNvPr id="77" name="TextBox 76"/>
            <p:cNvSpPr txBox="1"/>
            <p:nvPr/>
          </p:nvSpPr>
          <p:spPr>
            <a:xfrm>
              <a:off x="2026734" y="1529080"/>
              <a:ext cx="2303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Marketing view</a:t>
              </a:r>
            </a:p>
          </p:txBody>
        </p:sp>
        <p:sp>
          <p:nvSpPr>
            <p:cNvPr id="68" name="Freeform 85"/>
            <p:cNvSpPr>
              <a:spLocks/>
            </p:cNvSpPr>
            <p:nvPr/>
          </p:nvSpPr>
          <p:spPr bwMode="auto">
            <a:xfrm>
              <a:off x="4427148" y="1754159"/>
              <a:ext cx="562867" cy="1717153"/>
            </a:xfrm>
            <a:custGeom>
              <a:avLst/>
              <a:gdLst/>
              <a:ahLst/>
              <a:cxnLst>
                <a:cxn ang="0">
                  <a:pos x="50" y="116"/>
                </a:cxn>
                <a:cxn ang="0">
                  <a:pos x="38" y="140"/>
                </a:cxn>
                <a:cxn ang="0">
                  <a:pos x="24" y="212"/>
                </a:cxn>
                <a:cxn ang="0">
                  <a:pos x="24" y="296"/>
                </a:cxn>
                <a:cxn ang="0">
                  <a:pos x="18" y="392"/>
                </a:cxn>
                <a:cxn ang="0">
                  <a:pos x="36" y="404"/>
                </a:cxn>
                <a:cxn ang="0">
                  <a:pos x="50" y="472"/>
                </a:cxn>
                <a:cxn ang="0">
                  <a:pos x="18" y="474"/>
                </a:cxn>
                <a:cxn ang="0">
                  <a:pos x="2" y="522"/>
                </a:cxn>
                <a:cxn ang="0">
                  <a:pos x="6" y="538"/>
                </a:cxn>
                <a:cxn ang="0">
                  <a:pos x="4" y="600"/>
                </a:cxn>
                <a:cxn ang="0">
                  <a:pos x="54" y="608"/>
                </a:cxn>
                <a:cxn ang="0">
                  <a:pos x="66" y="636"/>
                </a:cxn>
                <a:cxn ang="0">
                  <a:pos x="60" y="736"/>
                </a:cxn>
                <a:cxn ang="0">
                  <a:pos x="44" y="790"/>
                </a:cxn>
                <a:cxn ang="0">
                  <a:pos x="54" y="822"/>
                </a:cxn>
                <a:cxn ang="0">
                  <a:pos x="60" y="810"/>
                </a:cxn>
                <a:cxn ang="0">
                  <a:pos x="78" y="826"/>
                </a:cxn>
                <a:cxn ang="0">
                  <a:pos x="108" y="840"/>
                </a:cxn>
                <a:cxn ang="0">
                  <a:pos x="146" y="836"/>
                </a:cxn>
                <a:cxn ang="0">
                  <a:pos x="116" y="816"/>
                </a:cxn>
                <a:cxn ang="0">
                  <a:pos x="92" y="758"/>
                </a:cxn>
                <a:cxn ang="0">
                  <a:pos x="114" y="644"/>
                </a:cxn>
                <a:cxn ang="0">
                  <a:pos x="134" y="622"/>
                </a:cxn>
                <a:cxn ang="0">
                  <a:pos x="158" y="632"/>
                </a:cxn>
                <a:cxn ang="0">
                  <a:pos x="182" y="718"/>
                </a:cxn>
                <a:cxn ang="0">
                  <a:pos x="178" y="772"/>
                </a:cxn>
                <a:cxn ang="0">
                  <a:pos x="186" y="814"/>
                </a:cxn>
                <a:cxn ang="0">
                  <a:pos x="190" y="808"/>
                </a:cxn>
                <a:cxn ang="0">
                  <a:pos x="206" y="798"/>
                </a:cxn>
                <a:cxn ang="0">
                  <a:pos x="232" y="822"/>
                </a:cxn>
                <a:cxn ang="0">
                  <a:pos x="274" y="818"/>
                </a:cxn>
                <a:cxn ang="0">
                  <a:pos x="254" y="806"/>
                </a:cxn>
                <a:cxn ang="0">
                  <a:pos x="226" y="756"/>
                </a:cxn>
                <a:cxn ang="0">
                  <a:pos x="208" y="648"/>
                </a:cxn>
                <a:cxn ang="0">
                  <a:pos x="212" y="580"/>
                </a:cxn>
                <a:cxn ang="0">
                  <a:pos x="200" y="528"/>
                </a:cxn>
                <a:cxn ang="0">
                  <a:pos x="190" y="502"/>
                </a:cxn>
                <a:cxn ang="0">
                  <a:pos x="174" y="462"/>
                </a:cxn>
                <a:cxn ang="0">
                  <a:pos x="156" y="406"/>
                </a:cxn>
                <a:cxn ang="0">
                  <a:pos x="166" y="388"/>
                </a:cxn>
                <a:cxn ang="0">
                  <a:pos x="192" y="376"/>
                </a:cxn>
                <a:cxn ang="0">
                  <a:pos x="196" y="368"/>
                </a:cxn>
                <a:cxn ang="0">
                  <a:pos x="192" y="308"/>
                </a:cxn>
                <a:cxn ang="0">
                  <a:pos x="194" y="282"/>
                </a:cxn>
                <a:cxn ang="0">
                  <a:pos x="170" y="222"/>
                </a:cxn>
                <a:cxn ang="0">
                  <a:pos x="132" y="168"/>
                </a:cxn>
                <a:cxn ang="0">
                  <a:pos x="104" y="132"/>
                </a:cxn>
                <a:cxn ang="0">
                  <a:pos x="118" y="100"/>
                </a:cxn>
                <a:cxn ang="0">
                  <a:pos x="126" y="74"/>
                </a:cxn>
                <a:cxn ang="0">
                  <a:pos x="124" y="40"/>
                </a:cxn>
                <a:cxn ang="0">
                  <a:pos x="120" y="18"/>
                </a:cxn>
                <a:cxn ang="0">
                  <a:pos x="90" y="0"/>
                </a:cxn>
                <a:cxn ang="0">
                  <a:pos x="58" y="8"/>
                </a:cxn>
                <a:cxn ang="0">
                  <a:pos x="40" y="62"/>
                </a:cxn>
                <a:cxn ang="0">
                  <a:pos x="46" y="84"/>
                </a:cxn>
              </a:cxnLst>
              <a:rect l="0" t="0" r="r" b="b"/>
              <a:pathLst>
                <a:path w="276" h="842">
                  <a:moveTo>
                    <a:pt x="58" y="104"/>
                  </a:moveTo>
                  <a:lnTo>
                    <a:pt x="58" y="104"/>
                  </a:lnTo>
                  <a:lnTo>
                    <a:pt x="56" y="106"/>
                  </a:lnTo>
                  <a:lnTo>
                    <a:pt x="54" y="110"/>
                  </a:lnTo>
                  <a:lnTo>
                    <a:pt x="50" y="116"/>
                  </a:lnTo>
                  <a:lnTo>
                    <a:pt x="50" y="116"/>
                  </a:lnTo>
                  <a:lnTo>
                    <a:pt x="50" y="122"/>
                  </a:lnTo>
                  <a:lnTo>
                    <a:pt x="48" y="126"/>
                  </a:lnTo>
                  <a:lnTo>
                    <a:pt x="46" y="128"/>
                  </a:lnTo>
                  <a:lnTo>
                    <a:pt x="46" y="128"/>
                  </a:lnTo>
                  <a:lnTo>
                    <a:pt x="42" y="134"/>
                  </a:lnTo>
                  <a:lnTo>
                    <a:pt x="38" y="140"/>
                  </a:lnTo>
                  <a:lnTo>
                    <a:pt x="32" y="152"/>
                  </a:lnTo>
                  <a:lnTo>
                    <a:pt x="28" y="168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2" y="196"/>
                  </a:lnTo>
                  <a:lnTo>
                    <a:pt x="24" y="212"/>
                  </a:lnTo>
                  <a:lnTo>
                    <a:pt x="24" y="226"/>
                  </a:lnTo>
                  <a:lnTo>
                    <a:pt x="24" y="242"/>
                  </a:lnTo>
                  <a:lnTo>
                    <a:pt x="24" y="242"/>
                  </a:lnTo>
                  <a:lnTo>
                    <a:pt x="24" y="268"/>
                  </a:lnTo>
                  <a:lnTo>
                    <a:pt x="24" y="296"/>
                  </a:lnTo>
                  <a:lnTo>
                    <a:pt x="24" y="29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18" y="372"/>
                  </a:lnTo>
                  <a:lnTo>
                    <a:pt x="18" y="388"/>
                  </a:lnTo>
                  <a:lnTo>
                    <a:pt x="18" y="388"/>
                  </a:lnTo>
                  <a:lnTo>
                    <a:pt x="18" y="392"/>
                  </a:lnTo>
                  <a:lnTo>
                    <a:pt x="22" y="392"/>
                  </a:lnTo>
                  <a:lnTo>
                    <a:pt x="30" y="394"/>
                  </a:lnTo>
                  <a:lnTo>
                    <a:pt x="30" y="394"/>
                  </a:lnTo>
                  <a:lnTo>
                    <a:pt x="32" y="394"/>
                  </a:lnTo>
                  <a:lnTo>
                    <a:pt x="34" y="396"/>
                  </a:lnTo>
                  <a:lnTo>
                    <a:pt x="36" y="404"/>
                  </a:lnTo>
                  <a:lnTo>
                    <a:pt x="36" y="404"/>
                  </a:lnTo>
                  <a:lnTo>
                    <a:pt x="42" y="428"/>
                  </a:lnTo>
                  <a:lnTo>
                    <a:pt x="42" y="428"/>
                  </a:lnTo>
                  <a:lnTo>
                    <a:pt x="48" y="450"/>
                  </a:lnTo>
                  <a:lnTo>
                    <a:pt x="50" y="472"/>
                  </a:lnTo>
                  <a:lnTo>
                    <a:pt x="50" y="472"/>
                  </a:lnTo>
                  <a:lnTo>
                    <a:pt x="42" y="474"/>
                  </a:lnTo>
                  <a:lnTo>
                    <a:pt x="36" y="472"/>
                  </a:lnTo>
                  <a:lnTo>
                    <a:pt x="28" y="470"/>
                  </a:lnTo>
                  <a:lnTo>
                    <a:pt x="20" y="472"/>
                  </a:lnTo>
                  <a:lnTo>
                    <a:pt x="20" y="472"/>
                  </a:lnTo>
                  <a:lnTo>
                    <a:pt x="18" y="474"/>
                  </a:lnTo>
                  <a:lnTo>
                    <a:pt x="16" y="476"/>
                  </a:lnTo>
                  <a:lnTo>
                    <a:pt x="14" y="482"/>
                  </a:lnTo>
                  <a:lnTo>
                    <a:pt x="12" y="496"/>
                  </a:lnTo>
                  <a:lnTo>
                    <a:pt x="12" y="496"/>
                  </a:lnTo>
                  <a:lnTo>
                    <a:pt x="2" y="522"/>
                  </a:lnTo>
                  <a:lnTo>
                    <a:pt x="2" y="522"/>
                  </a:lnTo>
                  <a:lnTo>
                    <a:pt x="0" y="528"/>
                  </a:lnTo>
                  <a:lnTo>
                    <a:pt x="4" y="528"/>
                  </a:lnTo>
                  <a:lnTo>
                    <a:pt x="4" y="528"/>
                  </a:lnTo>
                  <a:lnTo>
                    <a:pt x="8" y="530"/>
                  </a:lnTo>
                  <a:lnTo>
                    <a:pt x="8" y="532"/>
                  </a:lnTo>
                  <a:lnTo>
                    <a:pt x="6" y="538"/>
                  </a:lnTo>
                  <a:lnTo>
                    <a:pt x="6" y="538"/>
                  </a:lnTo>
                  <a:lnTo>
                    <a:pt x="2" y="574"/>
                  </a:lnTo>
                  <a:lnTo>
                    <a:pt x="2" y="574"/>
                  </a:lnTo>
                  <a:lnTo>
                    <a:pt x="0" y="588"/>
                  </a:lnTo>
                  <a:lnTo>
                    <a:pt x="0" y="594"/>
                  </a:lnTo>
                  <a:lnTo>
                    <a:pt x="4" y="600"/>
                  </a:lnTo>
                  <a:lnTo>
                    <a:pt x="4" y="600"/>
                  </a:lnTo>
                  <a:lnTo>
                    <a:pt x="10" y="602"/>
                  </a:lnTo>
                  <a:lnTo>
                    <a:pt x="20" y="604"/>
                  </a:lnTo>
                  <a:lnTo>
                    <a:pt x="36" y="606"/>
                  </a:lnTo>
                  <a:lnTo>
                    <a:pt x="36" y="606"/>
                  </a:lnTo>
                  <a:lnTo>
                    <a:pt x="54" y="608"/>
                  </a:lnTo>
                  <a:lnTo>
                    <a:pt x="64" y="610"/>
                  </a:lnTo>
                  <a:lnTo>
                    <a:pt x="72" y="612"/>
                  </a:lnTo>
                  <a:lnTo>
                    <a:pt x="72" y="612"/>
                  </a:lnTo>
                  <a:lnTo>
                    <a:pt x="70" y="624"/>
                  </a:lnTo>
                  <a:lnTo>
                    <a:pt x="66" y="636"/>
                  </a:lnTo>
                  <a:lnTo>
                    <a:pt x="66" y="636"/>
                  </a:lnTo>
                  <a:lnTo>
                    <a:pt x="62" y="652"/>
                  </a:lnTo>
                  <a:lnTo>
                    <a:pt x="62" y="670"/>
                  </a:lnTo>
                  <a:lnTo>
                    <a:pt x="62" y="670"/>
                  </a:lnTo>
                  <a:lnTo>
                    <a:pt x="62" y="704"/>
                  </a:lnTo>
                  <a:lnTo>
                    <a:pt x="60" y="736"/>
                  </a:lnTo>
                  <a:lnTo>
                    <a:pt x="60" y="736"/>
                  </a:lnTo>
                  <a:lnTo>
                    <a:pt x="58" y="752"/>
                  </a:lnTo>
                  <a:lnTo>
                    <a:pt x="52" y="766"/>
                  </a:lnTo>
                  <a:lnTo>
                    <a:pt x="52" y="766"/>
                  </a:lnTo>
                  <a:lnTo>
                    <a:pt x="46" y="778"/>
                  </a:lnTo>
                  <a:lnTo>
                    <a:pt x="44" y="784"/>
                  </a:lnTo>
                  <a:lnTo>
                    <a:pt x="44" y="790"/>
                  </a:lnTo>
                  <a:lnTo>
                    <a:pt x="44" y="790"/>
                  </a:lnTo>
                  <a:lnTo>
                    <a:pt x="44" y="796"/>
                  </a:lnTo>
                  <a:lnTo>
                    <a:pt x="48" y="800"/>
                  </a:lnTo>
                  <a:lnTo>
                    <a:pt x="52" y="810"/>
                  </a:lnTo>
                  <a:lnTo>
                    <a:pt x="52" y="810"/>
                  </a:lnTo>
                  <a:lnTo>
                    <a:pt x="54" y="822"/>
                  </a:lnTo>
                  <a:lnTo>
                    <a:pt x="52" y="834"/>
                  </a:lnTo>
                  <a:lnTo>
                    <a:pt x="52" y="834"/>
                  </a:lnTo>
                  <a:lnTo>
                    <a:pt x="60" y="834"/>
                  </a:lnTo>
                  <a:lnTo>
                    <a:pt x="60" y="834"/>
                  </a:lnTo>
                  <a:lnTo>
                    <a:pt x="58" y="822"/>
                  </a:lnTo>
                  <a:lnTo>
                    <a:pt x="60" y="810"/>
                  </a:lnTo>
                  <a:lnTo>
                    <a:pt x="60" y="810"/>
                  </a:lnTo>
                  <a:lnTo>
                    <a:pt x="60" y="808"/>
                  </a:lnTo>
                  <a:lnTo>
                    <a:pt x="62" y="808"/>
                  </a:lnTo>
                  <a:lnTo>
                    <a:pt x="68" y="814"/>
                  </a:lnTo>
                  <a:lnTo>
                    <a:pt x="78" y="826"/>
                  </a:lnTo>
                  <a:lnTo>
                    <a:pt x="78" y="826"/>
                  </a:lnTo>
                  <a:lnTo>
                    <a:pt x="80" y="834"/>
                  </a:lnTo>
                  <a:lnTo>
                    <a:pt x="84" y="838"/>
                  </a:lnTo>
                  <a:lnTo>
                    <a:pt x="88" y="840"/>
                  </a:lnTo>
                  <a:lnTo>
                    <a:pt x="88" y="840"/>
                  </a:lnTo>
                  <a:lnTo>
                    <a:pt x="98" y="840"/>
                  </a:lnTo>
                  <a:lnTo>
                    <a:pt x="108" y="840"/>
                  </a:lnTo>
                  <a:lnTo>
                    <a:pt x="108" y="840"/>
                  </a:lnTo>
                  <a:lnTo>
                    <a:pt x="128" y="842"/>
                  </a:lnTo>
                  <a:lnTo>
                    <a:pt x="140" y="840"/>
                  </a:lnTo>
                  <a:lnTo>
                    <a:pt x="144" y="838"/>
                  </a:lnTo>
                  <a:lnTo>
                    <a:pt x="146" y="836"/>
                  </a:lnTo>
                  <a:lnTo>
                    <a:pt x="146" y="836"/>
                  </a:lnTo>
                  <a:lnTo>
                    <a:pt x="144" y="834"/>
                  </a:lnTo>
                  <a:lnTo>
                    <a:pt x="142" y="830"/>
                  </a:lnTo>
                  <a:lnTo>
                    <a:pt x="132" y="826"/>
                  </a:lnTo>
                  <a:lnTo>
                    <a:pt x="124" y="822"/>
                  </a:lnTo>
                  <a:lnTo>
                    <a:pt x="120" y="820"/>
                  </a:lnTo>
                  <a:lnTo>
                    <a:pt x="116" y="816"/>
                  </a:lnTo>
                  <a:lnTo>
                    <a:pt x="116" y="816"/>
                  </a:lnTo>
                  <a:lnTo>
                    <a:pt x="106" y="800"/>
                  </a:lnTo>
                  <a:lnTo>
                    <a:pt x="98" y="782"/>
                  </a:lnTo>
                  <a:lnTo>
                    <a:pt x="98" y="782"/>
                  </a:lnTo>
                  <a:lnTo>
                    <a:pt x="94" y="770"/>
                  </a:lnTo>
                  <a:lnTo>
                    <a:pt x="92" y="758"/>
                  </a:lnTo>
                  <a:lnTo>
                    <a:pt x="92" y="746"/>
                  </a:lnTo>
                  <a:lnTo>
                    <a:pt x="94" y="734"/>
                  </a:lnTo>
                  <a:lnTo>
                    <a:pt x="98" y="710"/>
                  </a:lnTo>
                  <a:lnTo>
                    <a:pt x="104" y="686"/>
                  </a:lnTo>
                  <a:lnTo>
                    <a:pt x="104" y="686"/>
                  </a:lnTo>
                  <a:lnTo>
                    <a:pt x="114" y="644"/>
                  </a:lnTo>
                  <a:lnTo>
                    <a:pt x="114" y="644"/>
                  </a:lnTo>
                  <a:lnTo>
                    <a:pt x="120" y="624"/>
                  </a:lnTo>
                  <a:lnTo>
                    <a:pt x="120" y="624"/>
                  </a:lnTo>
                  <a:lnTo>
                    <a:pt x="122" y="620"/>
                  </a:lnTo>
                  <a:lnTo>
                    <a:pt x="126" y="620"/>
                  </a:lnTo>
                  <a:lnTo>
                    <a:pt x="134" y="622"/>
                  </a:lnTo>
                  <a:lnTo>
                    <a:pt x="134" y="622"/>
                  </a:lnTo>
                  <a:lnTo>
                    <a:pt x="156" y="624"/>
                  </a:lnTo>
                  <a:lnTo>
                    <a:pt x="156" y="624"/>
                  </a:lnTo>
                  <a:lnTo>
                    <a:pt x="158" y="624"/>
                  </a:lnTo>
                  <a:lnTo>
                    <a:pt x="158" y="626"/>
                  </a:lnTo>
                  <a:lnTo>
                    <a:pt x="158" y="632"/>
                  </a:lnTo>
                  <a:lnTo>
                    <a:pt x="158" y="632"/>
                  </a:lnTo>
                  <a:lnTo>
                    <a:pt x="160" y="644"/>
                  </a:lnTo>
                  <a:lnTo>
                    <a:pt x="162" y="656"/>
                  </a:lnTo>
                  <a:lnTo>
                    <a:pt x="170" y="680"/>
                  </a:lnTo>
                  <a:lnTo>
                    <a:pt x="170" y="680"/>
                  </a:lnTo>
                  <a:lnTo>
                    <a:pt x="182" y="718"/>
                  </a:lnTo>
                  <a:lnTo>
                    <a:pt x="186" y="740"/>
                  </a:lnTo>
                  <a:lnTo>
                    <a:pt x="186" y="750"/>
                  </a:lnTo>
                  <a:lnTo>
                    <a:pt x="186" y="758"/>
                  </a:lnTo>
                  <a:lnTo>
                    <a:pt x="186" y="758"/>
                  </a:lnTo>
                  <a:lnTo>
                    <a:pt x="182" y="766"/>
                  </a:lnTo>
                  <a:lnTo>
                    <a:pt x="178" y="772"/>
                  </a:lnTo>
                  <a:lnTo>
                    <a:pt x="176" y="778"/>
                  </a:lnTo>
                  <a:lnTo>
                    <a:pt x="176" y="782"/>
                  </a:lnTo>
                  <a:lnTo>
                    <a:pt x="178" y="786"/>
                  </a:lnTo>
                  <a:lnTo>
                    <a:pt x="178" y="786"/>
                  </a:lnTo>
                  <a:lnTo>
                    <a:pt x="184" y="804"/>
                  </a:lnTo>
                  <a:lnTo>
                    <a:pt x="186" y="814"/>
                  </a:lnTo>
                  <a:lnTo>
                    <a:pt x="186" y="824"/>
                  </a:lnTo>
                  <a:lnTo>
                    <a:pt x="186" y="824"/>
                  </a:lnTo>
                  <a:lnTo>
                    <a:pt x="192" y="824"/>
                  </a:lnTo>
                  <a:lnTo>
                    <a:pt x="192" y="824"/>
                  </a:lnTo>
                  <a:lnTo>
                    <a:pt x="190" y="818"/>
                  </a:lnTo>
                  <a:lnTo>
                    <a:pt x="190" y="808"/>
                  </a:lnTo>
                  <a:lnTo>
                    <a:pt x="192" y="798"/>
                  </a:lnTo>
                  <a:lnTo>
                    <a:pt x="194" y="796"/>
                  </a:lnTo>
                  <a:lnTo>
                    <a:pt x="198" y="794"/>
                  </a:lnTo>
                  <a:lnTo>
                    <a:pt x="198" y="794"/>
                  </a:lnTo>
                  <a:lnTo>
                    <a:pt x="202" y="796"/>
                  </a:lnTo>
                  <a:lnTo>
                    <a:pt x="206" y="798"/>
                  </a:lnTo>
                  <a:lnTo>
                    <a:pt x="210" y="806"/>
                  </a:lnTo>
                  <a:lnTo>
                    <a:pt x="210" y="806"/>
                  </a:lnTo>
                  <a:lnTo>
                    <a:pt x="216" y="812"/>
                  </a:lnTo>
                  <a:lnTo>
                    <a:pt x="222" y="818"/>
                  </a:lnTo>
                  <a:lnTo>
                    <a:pt x="222" y="818"/>
                  </a:lnTo>
                  <a:lnTo>
                    <a:pt x="232" y="822"/>
                  </a:lnTo>
                  <a:lnTo>
                    <a:pt x="244" y="824"/>
                  </a:lnTo>
                  <a:lnTo>
                    <a:pt x="254" y="824"/>
                  </a:lnTo>
                  <a:lnTo>
                    <a:pt x="266" y="822"/>
                  </a:lnTo>
                  <a:lnTo>
                    <a:pt x="266" y="822"/>
                  </a:lnTo>
                  <a:lnTo>
                    <a:pt x="272" y="820"/>
                  </a:lnTo>
                  <a:lnTo>
                    <a:pt x="274" y="818"/>
                  </a:lnTo>
                  <a:lnTo>
                    <a:pt x="276" y="816"/>
                  </a:lnTo>
                  <a:lnTo>
                    <a:pt x="274" y="814"/>
                  </a:lnTo>
                  <a:lnTo>
                    <a:pt x="266" y="810"/>
                  </a:lnTo>
                  <a:lnTo>
                    <a:pt x="258" y="808"/>
                  </a:lnTo>
                  <a:lnTo>
                    <a:pt x="258" y="808"/>
                  </a:lnTo>
                  <a:lnTo>
                    <a:pt x="254" y="806"/>
                  </a:lnTo>
                  <a:lnTo>
                    <a:pt x="250" y="804"/>
                  </a:lnTo>
                  <a:lnTo>
                    <a:pt x="244" y="796"/>
                  </a:lnTo>
                  <a:lnTo>
                    <a:pt x="240" y="786"/>
                  </a:lnTo>
                  <a:lnTo>
                    <a:pt x="236" y="778"/>
                  </a:lnTo>
                  <a:lnTo>
                    <a:pt x="236" y="778"/>
                  </a:lnTo>
                  <a:lnTo>
                    <a:pt x="226" y="756"/>
                  </a:lnTo>
                  <a:lnTo>
                    <a:pt x="218" y="734"/>
                  </a:lnTo>
                  <a:lnTo>
                    <a:pt x="218" y="734"/>
                  </a:lnTo>
                  <a:lnTo>
                    <a:pt x="214" y="714"/>
                  </a:lnTo>
                  <a:lnTo>
                    <a:pt x="210" y="692"/>
                  </a:lnTo>
                  <a:lnTo>
                    <a:pt x="208" y="648"/>
                  </a:lnTo>
                  <a:lnTo>
                    <a:pt x="208" y="648"/>
                  </a:lnTo>
                  <a:lnTo>
                    <a:pt x="208" y="608"/>
                  </a:lnTo>
                  <a:lnTo>
                    <a:pt x="208" y="608"/>
                  </a:lnTo>
                  <a:lnTo>
                    <a:pt x="208" y="598"/>
                  </a:lnTo>
                  <a:lnTo>
                    <a:pt x="210" y="586"/>
                  </a:lnTo>
                  <a:lnTo>
                    <a:pt x="210" y="586"/>
                  </a:lnTo>
                  <a:lnTo>
                    <a:pt x="212" y="580"/>
                  </a:lnTo>
                  <a:lnTo>
                    <a:pt x="212" y="574"/>
                  </a:lnTo>
                  <a:lnTo>
                    <a:pt x="210" y="562"/>
                  </a:lnTo>
                  <a:lnTo>
                    <a:pt x="210" y="562"/>
                  </a:lnTo>
                  <a:lnTo>
                    <a:pt x="208" y="544"/>
                  </a:lnTo>
                  <a:lnTo>
                    <a:pt x="204" y="536"/>
                  </a:lnTo>
                  <a:lnTo>
                    <a:pt x="200" y="528"/>
                  </a:lnTo>
                  <a:lnTo>
                    <a:pt x="200" y="528"/>
                  </a:lnTo>
                  <a:lnTo>
                    <a:pt x="198" y="522"/>
                  </a:lnTo>
                  <a:lnTo>
                    <a:pt x="196" y="518"/>
                  </a:lnTo>
                  <a:lnTo>
                    <a:pt x="192" y="508"/>
                  </a:lnTo>
                  <a:lnTo>
                    <a:pt x="192" y="508"/>
                  </a:lnTo>
                  <a:lnTo>
                    <a:pt x="190" y="502"/>
                  </a:lnTo>
                  <a:lnTo>
                    <a:pt x="190" y="498"/>
                  </a:lnTo>
                  <a:lnTo>
                    <a:pt x="186" y="494"/>
                  </a:lnTo>
                  <a:lnTo>
                    <a:pt x="186" y="494"/>
                  </a:lnTo>
                  <a:lnTo>
                    <a:pt x="182" y="484"/>
                  </a:lnTo>
                  <a:lnTo>
                    <a:pt x="178" y="474"/>
                  </a:lnTo>
                  <a:lnTo>
                    <a:pt x="174" y="462"/>
                  </a:lnTo>
                  <a:lnTo>
                    <a:pt x="170" y="450"/>
                  </a:lnTo>
                  <a:lnTo>
                    <a:pt x="170" y="450"/>
                  </a:lnTo>
                  <a:lnTo>
                    <a:pt x="162" y="432"/>
                  </a:lnTo>
                  <a:lnTo>
                    <a:pt x="156" y="412"/>
                  </a:lnTo>
                  <a:lnTo>
                    <a:pt x="156" y="412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60" y="404"/>
                  </a:lnTo>
                  <a:lnTo>
                    <a:pt x="162" y="402"/>
                  </a:lnTo>
                  <a:lnTo>
                    <a:pt x="162" y="402"/>
                  </a:lnTo>
                  <a:lnTo>
                    <a:pt x="166" y="394"/>
                  </a:lnTo>
                  <a:lnTo>
                    <a:pt x="166" y="388"/>
                  </a:lnTo>
                  <a:lnTo>
                    <a:pt x="168" y="386"/>
                  </a:lnTo>
                  <a:lnTo>
                    <a:pt x="168" y="386"/>
                  </a:lnTo>
                  <a:lnTo>
                    <a:pt x="174" y="380"/>
                  </a:lnTo>
                  <a:lnTo>
                    <a:pt x="182" y="378"/>
                  </a:lnTo>
                  <a:lnTo>
                    <a:pt x="182" y="378"/>
                  </a:lnTo>
                  <a:lnTo>
                    <a:pt x="192" y="376"/>
                  </a:lnTo>
                  <a:lnTo>
                    <a:pt x="192" y="376"/>
                  </a:lnTo>
                  <a:lnTo>
                    <a:pt x="196" y="374"/>
                  </a:lnTo>
                  <a:lnTo>
                    <a:pt x="196" y="374"/>
                  </a:lnTo>
                  <a:lnTo>
                    <a:pt x="196" y="372"/>
                  </a:lnTo>
                  <a:lnTo>
                    <a:pt x="196" y="368"/>
                  </a:lnTo>
                  <a:lnTo>
                    <a:pt x="196" y="368"/>
                  </a:lnTo>
                  <a:lnTo>
                    <a:pt x="200" y="370"/>
                  </a:lnTo>
                  <a:lnTo>
                    <a:pt x="204" y="368"/>
                  </a:lnTo>
                  <a:lnTo>
                    <a:pt x="204" y="368"/>
                  </a:lnTo>
                  <a:lnTo>
                    <a:pt x="192" y="316"/>
                  </a:lnTo>
                  <a:lnTo>
                    <a:pt x="192" y="316"/>
                  </a:lnTo>
                  <a:lnTo>
                    <a:pt x="192" y="308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194" y="294"/>
                  </a:lnTo>
                  <a:lnTo>
                    <a:pt x="194" y="290"/>
                  </a:lnTo>
                  <a:lnTo>
                    <a:pt x="194" y="282"/>
                  </a:lnTo>
                  <a:lnTo>
                    <a:pt x="194" y="282"/>
                  </a:lnTo>
                  <a:lnTo>
                    <a:pt x="192" y="260"/>
                  </a:lnTo>
                  <a:lnTo>
                    <a:pt x="188" y="250"/>
                  </a:lnTo>
                  <a:lnTo>
                    <a:pt x="184" y="240"/>
                  </a:lnTo>
                  <a:lnTo>
                    <a:pt x="184" y="240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62" y="210"/>
                  </a:lnTo>
                  <a:lnTo>
                    <a:pt x="156" y="198"/>
                  </a:lnTo>
                  <a:lnTo>
                    <a:pt x="156" y="198"/>
                  </a:lnTo>
                  <a:lnTo>
                    <a:pt x="150" y="188"/>
                  </a:lnTo>
                  <a:lnTo>
                    <a:pt x="140" y="178"/>
                  </a:lnTo>
                  <a:lnTo>
                    <a:pt x="132" y="168"/>
                  </a:lnTo>
                  <a:lnTo>
                    <a:pt x="124" y="158"/>
                  </a:lnTo>
                  <a:lnTo>
                    <a:pt x="124" y="158"/>
                  </a:lnTo>
                  <a:lnTo>
                    <a:pt x="112" y="146"/>
                  </a:lnTo>
                  <a:lnTo>
                    <a:pt x="112" y="146"/>
                  </a:lnTo>
                  <a:lnTo>
                    <a:pt x="106" y="140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6" y="114"/>
                  </a:lnTo>
                  <a:lnTo>
                    <a:pt x="106" y="114"/>
                  </a:lnTo>
                  <a:lnTo>
                    <a:pt x="106" y="108"/>
                  </a:lnTo>
                  <a:lnTo>
                    <a:pt x="110" y="106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20" y="94"/>
                  </a:lnTo>
                  <a:lnTo>
                    <a:pt x="124" y="9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74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6" y="60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4" y="40"/>
                  </a:lnTo>
                  <a:lnTo>
                    <a:pt x="120" y="30"/>
                  </a:lnTo>
                  <a:lnTo>
                    <a:pt x="120" y="30"/>
                  </a:lnTo>
                  <a:lnTo>
                    <a:pt x="120" y="26"/>
                  </a:lnTo>
                  <a:lnTo>
                    <a:pt x="120" y="22"/>
                  </a:lnTo>
                  <a:lnTo>
                    <a:pt x="120" y="22"/>
                  </a:lnTo>
                  <a:lnTo>
                    <a:pt x="120" y="18"/>
                  </a:lnTo>
                  <a:lnTo>
                    <a:pt x="118" y="14"/>
                  </a:lnTo>
                  <a:lnTo>
                    <a:pt x="110" y="8"/>
                  </a:lnTo>
                  <a:lnTo>
                    <a:pt x="110" y="8"/>
                  </a:lnTo>
                  <a:lnTo>
                    <a:pt x="104" y="4"/>
                  </a:lnTo>
                  <a:lnTo>
                    <a:pt x="98" y="0"/>
                  </a:lnTo>
                  <a:lnTo>
                    <a:pt x="90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70" y="0"/>
                  </a:lnTo>
                  <a:lnTo>
                    <a:pt x="64" y="2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50" y="20"/>
                  </a:lnTo>
                  <a:lnTo>
                    <a:pt x="44" y="34"/>
                  </a:lnTo>
                  <a:lnTo>
                    <a:pt x="40" y="48"/>
                  </a:lnTo>
                  <a:lnTo>
                    <a:pt x="40" y="54"/>
                  </a:lnTo>
                  <a:lnTo>
                    <a:pt x="40" y="62"/>
                  </a:lnTo>
                  <a:lnTo>
                    <a:pt x="40" y="62"/>
                  </a:lnTo>
                  <a:lnTo>
                    <a:pt x="40" y="66"/>
                  </a:lnTo>
                  <a:lnTo>
                    <a:pt x="38" y="70"/>
                  </a:lnTo>
                  <a:lnTo>
                    <a:pt x="38" y="70"/>
                  </a:lnTo>
                  <a:lnTo>
                    <a:pt x="40" y="76"/>
                  </a:lnTo>
                  <a:lnTo>
                    <a:pt x="46" y="84"/>
                  </a:lnTo>
                  <a:lnTo>
                    <a:pt x="46" y="84"/>
                  </a:lnTo>
                  <a:lnTo>
                    <a:pt x="52" y="90"/>
                  </a:lnTo>
                  <a:lnTo>
                    <a:pt x="56" y="96"/>
                  </a:lnTo>
                  <a:lnTo>
                    <a:pt x="58" y="100"/>
                  </a:lnTo>
                  <a:lnTo>
                    <a:pt x="58" y="100"/>
                  </a:lnTo>
                  <a:lnTo>
                    <a:pt x="58" y="104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4706517"/>
            <a:ext cx="12192000" cy="21693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"/>
          <p:cNvGrpSpPr/>
          <p:nvPr/>
        </p:nvGrpSpPr>
        <p:grpSpPr>
          <a:xfrm>
            <a:off x="2962861" y="1374147"/>
            <a:ext cx="1808163" cy="4588140"/>
            <a:chOff x="5943600" y="982530"/>
            <a:chExt cx="1808163" cy="4588140"/>
          </a:xfrm>
          <a:effectLst>
            <a:outerShdw blurRad="2286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019800" y="4191000"/>
              <a:ext cx="1579563" cy="1379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096000" y="3124200"/>
              <a:ext cx="1579563" cy="1379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172200" y="2057400"/>
              <a:ext cx="1579563" cy="1379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6172200" y="982530"/>
              <a:ext cx="1579563" cy="1379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TextBox 8"/>
            <p:cNvSpPr txBox="1"/>
            <p:nvPr/>
          </p:nvSpPr>
          <p:spPr>
            <a:xfrm>
              <a:off x="6248400" y="1085671"/>
              <a:ext cx="519694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/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248400" y="2152471"/>
              <a:ext cx="53732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/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72200" y="3124200"/>
              <a:ext cx="63350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/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A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943600" y="4267200"/>
              <a:ext cx="814647" cy="110799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/>
                <a:lightRig rig="threePt" dir="t"/>
              </a:scene3d>
            </a:bodyPr>
            <a:lstStyle/>
            <a:p>
              <a:pPr algn="ctr"/>
              <a:r>
                <a:rPr lang="en-US" sz="66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M</a:t>
              </a:r>
            </a:p>
          </p:txBody>
        </p:sp>
      </p:grp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10134600" y="5134522"/>
            <a:ext cx="1447800" cy="1264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3048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Components of Teamwork</a:t>
            </a:r>
          </a:p>
        </p:txBody>
      </p:sp>
      <p:grpSp>
        <p:nvGrpSpPr>
          <p:cNvPr id="3" name="Group 28"/>
          <p:cNvGrpSpPr/>
          <p:nvPr/>
        </p:nvGrpSpPr>
        <p:grpSpPr>
          <a:xfrm>
            <a:off x="1174113" y="3850852"/>
            <a:ext cx="1817914" cy="2286000"/>
            <a:chOff x="2971800" y="2286000"/>
            <a:chExt cx="2545081" cy="3200401"/>
          </a:xfrm>
          <a:effectLst>
            <a:outerShdw blurRad="228600" dir="13500000" sx="98000" sy="98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26" name="Picture 25" descr="lady silhouette.png"/>
            <p:cNvPicPr>
              <a:picLocks noChangeAspect="1"/>
            </p:cNvPicPr>
            <p:nvPr/>
          </p:nvPicPr>
          <p:blipFill>
            <a:blip r:embed="rId5">
              <a:lum/>
            </a:blip>
            <a:stretch>
              <a:fillRect/>
            </a:stretch>
          </p:blipFill>
          <p:spPr>
            <a:xfrm>
              <a:off x="3998345" y="2449288"/>
              <a:ext cx="802256" cy="3037113"/>
            </a:xfrm>
            <a:prstGeom prst="rect">
              <a:avLst/>
            </a:prstGeom>
          </p:spPr>
        </p:pic>
        <p:pic>
          <p:nvPicPr>
            <p:cNvPr id="27" name="Picture 26" descr="man silhouette blue.png"/>
            <p:cNvPicPr>
              <a:picLocks noChangeAspect="1"/>
            </p:cNvPicPr>
            <p:nvPr/>
          </p:nvPicPr>
          <p:blipFill>
            <a:blip r:embed="rId6" cstate="email">
              <a:lum bright="-10000" contrast="30000"/>
            </a:blip>
            <a:stretch>
              <a:fillRect/>
            </a:stretch>
          </p:blipFill>
          <p:spPr>
            <a:xfrm>
              <a:off x="2971800" y="2286000"/>
              <a:ext cx="1092064" cy="3136508"/>
            </a:xfrm>
            <a:prstGeom prst="rect">
              <a:avLst/>
            </a:prstGeom>
          </p:spPr>
        </p:pic>
        <p:pic>
          <p:nvPicPr>
            <p:cNvPr id="28" name="Picture 27" descr="Silhouette mnan.pn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4678681" y="2286000"/>
              <a:ext cx="838200" cy="2991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7E5106-318A-44C7-A0EC-910FA9C94533}"/>
              </a:ext>
            </a:extLst>
          </p:cNvPr>
          <p:cNvGrpSpPr/>
          <p:nvPr/>
        </p:nvGrpSpPr>
        <p:grpSpPr>
          <a:xfrm>
            <a:off x="5297471" y="1533724"/>
            <a:ext cx="3908660" cy="707886"/>
            <a:chOff x="525388" y="3820496"/>
            <a:chExt cx="3908660" cy="70788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81ACC07-AD8E-4365-9F19-AB160F10DBD3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Together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A1578B2-70BE-42CE-9EB5-D5F7FA06E156}"/>
                </a:ext>
              </a:extLst>
            </p:cNvPr>
            <p:cNvSpPr txBox="1"/>
            <p:nvPr/>
          </p:nvSpPr>
          <p:spPr>
            <a:xfrm>
              <a:off x="2006981" y="3820496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BFD1EC-701A-4EBA-A227-F70C1687CDB8}"/>
              </a:ext>
            </a:extLst>
          </p:cNvPr>
          <p:cNvGrpSpPr/>
          <p:nvPr/>
        </p:nvGrpSpPr>
        <p:grpSpPr>
          <a:xfrm>
            <a:off x="5305833" y="2349798"/>
            <a:ext cx="3891936" cy="707886"/>
            <a:chOff x="525388" y="3886740"/>
            <a:chExt cx="3891936" cy="70788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DA9897B-19D9-427D-9BF0-C216FA555527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Everyone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550FD0F-7323-4B16-BF8B-A2F5A2D119FE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451CD0C-4DA9-45B9-B29A-BBB9A6B57786}"/>
              </a:ext>
            </a:extLst>
          </p:cNvPr>
          <p:cNvGrpSpPr/>
          <p:nvPr/>
        </p:nvGrpSpPr>
        <p:grpSpPr>
          <a:xfrm>
            <a:off x="5305833" y="3165872"/>
            <a:ext cx="3891936" cy="707886"/>
            <a:chOff x="525388" y="3886740"/>
            <a:chExt cx="3891936" cy="707886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A5EB48-B372-4ECC-8E98-F9FD155677DE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Achieves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D4B67C-9C82-4597-9554-321FA3988F87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051EC6FE-0B27-45D3-A25A-36C771AC47C6}"/>
              </a:ext>
            </a:extLst>
          </p:cNvPr>
          <p:cNvGrpSpPr/>
          <p:nvPr/>
        </p:nvGrpSpPr>
        <p:grpSpPr>
          <a:xfrm>
            <a:off x="5305833" y="3981946"/>
            <a:ext cx="3891936" cy="707886"/>
            <a:chOff x="525388" y="3886740"/>
            <a:chExt cx="3891936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EF0D864-C682-41A6-BB63-D36CFDB7337F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More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D185028-1DA6-49F6-8049-E44B7ED93301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3035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Cubes in various angles</a:t>
            </a:r>
          </a:p>
        </p:txBody>
      </p:sp>
      <p:sp>
        <p:nvSpPr>
          <p:cNvPr id="3" name="Rectangle 2"/>
          <p:cNvSpPr/>
          <p:nvPr/>
        </p:nvSpPr>
        <p:spPr>
          <a:xfrm>
            <a:off x="2057400" y="1600200"/>
            <a:ext cx="1981200" cy="1981200"/>
          </a:xfrm>
          <a:prstGeom prst="rect">
            <a:avLst/>
          </a:prstGeom>
          <a:scene3d>
            <a:camera prst="perspectiveAbove"/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819400" y="4419600"/>
            <a:ext cx="1981200" cy="1981200"/>
          </a:xfrm>
          <a:prstGeom prst="rect">
            <a:avLst/>
          </a:prstGeom>
          <a:scene3d>
            <a:camera prst="perspectiveContrastingRightFacing">
              <a:rot lat="623785" lon="18963666" rev="0"/>
            </a:camera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78826" y="4343400"/>
            <a:ext cx="1981200" cy="1981200"/>
          </a:xfrm>
          <a:prstGeom prst="rect">
            <a:avLst/>
          </a:prstGeom>
          <a:scene3d>
            <a:camera prst="perspectiveContrastingLeftFacing">
              <a:rot lat="623785" lon="2636332" rev="0"/>
            </a:camera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876800" y="1752600"/>
            <a:ext cx="1981200" cy="1981200"/>
          </a:xfrm>
          <a:prstGeom prst="rect">
            <a:avLst/>
          </a:prstGeom>
          <a:scene3d>
            <a:camera prst="perspectiveLeft"/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24800" y="4419600"/>
            <a:ext cx="1981200" cy="1981200"/>
          </a:xfrm>
          <a:prstGeom prst="rect">
            <a:avLst/>
          </a:prstGeom>
          <a:scene3d>
            <a:camera prst="perspectiveBelow"/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3400" y="1676400"/>
            <a:ext cx="1981200" cy="1981200"/>
          </a:xfrm>
          <a:prstGeom prst="rect">
            <a:avLst/>
          </a:prstGeom>
          <a:scene3d>
            <a:camera prst="perspectiveRight"/>
            <a:lightRig rig="threePt" dir="t"/>
          </a:scene3d>
          <a:sp3d extrusionH="158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172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-2018" y="5020946"/>
            <a:ext cx="12194017" cy="1869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Components</a:t>
            </a:r>
            <a:endParaRPr lang="en-US" sz="4000" dirty="0"/>
          </a:p>
        </p:txBody>
      </p:sp>
      <p:sp>
        <p:nvSpPr>
          <p:cNvPr id="15" name="Bevel 14"/>
          <p:cNvSpPr/>
          <p:nvPr/>
        </p:nvSpPr>
        <p:spPr>
          <a:xfrm>
            <a:off x="2044700" y="1901012"/>
            <a:ext cx="4063999" cy="4063999"/>
          </a:xfrm>
          <a:prstGeom prst="bevel">
            <a:avLst/>
          </a:prstGeom>
          <a:solidFill>
            <a:schemeClr val="accent2">
              <a:lumMod val="50000"/>
            </a:schemeClr>
          </a:solidFill>
          <a:effectLst>
            <a:reflection blurRad="6350" stA="52000" endA="300" endPos="35000" dir="5400000" sy="-100000" algn="bl" rotWithShape="0"/>
          </a:effectLst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3" name="Bevel 12"/>
          <p:cNvSpPr/>
          <p:nvPr/>
        </p:nvSpPr>
        <p:spPr>
          <a:xfrm>
            <a:off x="2463799" y="2311399"/>
            <a:ext cx="3251200" cy="3251200"/>
          </a:xfrm>
          <a:prstGeom prst="bevel">
            <a:avLst/>
          </a:prstGeom>
          <a:solidFill>
            <a:schemeClr val="accent2">
              <a:lumMod val="75000"/>
            </a:schemeClr>
          </a:solidFill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1488257"/>
              <a:satOff val="8966"/>
              <a:lumOff val="719"/>
              <a:alphaOff val="0"/>
            </a:schemeClr>
          </a:fillRef>
          <a:effectRef idx="0">
            <a:schemeClr val="accent4">
              <a:hueOff val="-1488257"/>
              <a:satOff val="8966"/>
              <a:lumOff val="719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Bevel 10"/>
          <p:cNvSpPr/>
          <p:nvPr/>
        </p:nvSpPr>
        <p:spPr>
          <a:xfrm>
            <a:off x="2870199" y="2717799"/>
            <a:ext cx="2438400" cy="2438400"/>
          </a:xfrm>
          <a:prstGeom prst="bevel">
            <a:avLst/>
          </a:prstGeom>
          <a:solidFill>
            <a:schemeClr val="accent2">
              <a:lumMod val="60000"/>
              <a:lumOff val="40000"/>
            </a:schemeClr>
          </a:solidFill>
          <a:sp3d prstMaterial="translucentPowder">
            <a:bevelT w="127000" h="25400" prst="softRound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-2976513"/>
              <a:satOff val="17933"/>
              <a:lumOff val="1437"/>
              <a:alphaOff val="0"/>
            </a:schemeClr>
          </a:fillRef>
          <a:effectRef idx="0">
            <a:schemeClr val="accent4">
              <a:hueOff val="-2976513"/>
              <a:satOff val="17933"/>
              <a:lumOff val="1437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3" name="Group 7"/>
          <p:cNvGrpSpPr/>
          <p:nvPr/>
        </p:nvGrpSpPr>
        <p:grpSpPr>
          <a:xfrm>
            <a:off x="3276599" y="3124199"/>
            <a:ext cx="1625600" cy="1625600"/>
            <a:chOff x="2235199" y="2438399"/>
            <a:chExt cx="1625600" cy="1625600"/>
          </a:xfrm>
          <a:solidFill>
            <a:schemeClr val="bg2">
              <a:lumMod val="50000"/>
            </a:schemeClr>
          </a:solidFill>
        </p:grpSpPr>
        <p:sp>
          <p:nvSpPr>
            <p:cNvPr id="9" name="Bevel 8"/>
            <p:cNvSpPr/>
            <p:nvPr/>
          </p:nvSpPr>
          <p:spPr>
            <a:xfrm>
              <a:off x="2235199" y="2438399"/>
              <a:ext cx="1625600" cy="1625600"/>
            </a:xfrm>
            <a:prstGeom prst="bevel">
              <a:avLst/>
            </a:prstGeom>
            <a:grpFill/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Bevel 10"/>
            <p:cNvSpPr/>
            <p:nvPr/>
          </p:nvSpPr>
          <p:spPr>
            <a:xfrm>
              <a:off x="2473263" y="2844799"/>
              <a:ext cx="1149472" cy="812800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4912" tIns="184912" rIns="184912" bIns="184912" numCol="1" spcCol="1270" anchor="ctr" anchorCtr="0">
              <a:noAutofit/>
            </a:bodyPr>
            <a:lstStyle/>
            <a:p>
              <a:pPr algn="ctr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60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3200400" y="3505201"/>
            <a:ext cx="175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3E4ACC-E494-4A5B-8BFB-C0362F3982F3}"/>
              </a:ext>
            </a:extLst>
          </p:cNvPr>
          <p:cNvGrpSpPr/>
          <p:nvPr/>
        </p:nvGrpSpPr>
        <p:grpSpPr>
          <a:xfrm>
            <a:off x="5774652" y="2170924"/>
            <a:ext cx="4373880" cy="533400"/>
            <a:chOff x="5774652" y="2170924"/>
            <a:chExt cx="4373880" cy="533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850852" y="2628124"/>
              <a:ext cx="4297680" cy="158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5774652" y="2475724"/>
              <a:ext cx="228600" cy="228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765252" y="2170924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9D08D2A-ACAB-4324-81FC-98BF3A94DD7E}"/>
              </a:ext>
            </a:extLst>
          </p:cNvPr>
          <p:cNvGrpSpPr/>
          <p:nvPr/>
        </p:nvGrpSpPr>
        <p:grpSpPr>
          <a:xfrm>
            <a:off x="5417455" y="2868713"/>
            <a:ext cx="4739640" cy="546890"/>
            <a:chOff x="5417455" y="2868713"/>
            <a:chExt cx="4739640" cy="546890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493655" y="3339403"/>
              <a:ext cx="4663440" cy="158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5417455" y="3187003"/>
              <a:ext cx="228600" cy="228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765252" y="2868713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CFD03F9-473D-4D90-95D4-88738164AC27}"/>
              </a:ext>
            </a:extLst>
          </p:cNvPr>
          <p:cNvGrpSpPr/>
          <p:nvPr/>
        </p:nvGrpSpPr>
        <p:grpSpPr>
          <a:xfrm>
            <a:off x="5108839" y="3566502"/>
            <a:ext cx="5029200" cy="550294"/>
            <a:chOff x="5108839" y="3566502"/>
            <a:chExt cx="5029200" cy="550294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185039" y="4007938"/>
              <a:ext cx="4953000" cy="1588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30"/>
            <p:cNvSpPr/>
            <p:nvPr/>
          </p:nvSpPr>
          <p:spPr>
            <a:xfrm>
              <a:off x="5108839" y="3888196"/>
              <a:ext cx="228600" cy="228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765252" y="3566502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52761DF-52BB-487D-BAB5-812A5589F59B}"/>
              </a:ext>
            </a:extLst>
          </p:cNvPr>
          <p:cNvGrpSpPr/>
          <p:nvPr/>
        </p:nvGrpSpPr>
        <p:grpSpPr>
          <a:xfrm>
            <a:off x="4577339" y="4264291"/>
            <a:ext cx="5562600" cy="514331"/>
            <a:chOff x="4577339" y="4264291"/>
            <a:chExt cx="5562600" cy="51433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46C3C9F-EB53-4F26-B851-5E4A498A4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3539" y="4668177"/>
              <a:ext cx="5486400" cy="1589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608D0D8-7CA0-492C-9DE2-BE18888A3449}"/>
                </a:ext>
              </a:extLst>
            </p:cNvPr>
            <p:cNvSpPr/>
            <p:nvPr/>
          </p:nvSpPr>
          <p:spPr>
            <a:xfrm>
              <a:off x="4577339" y="4550022"/>
              <a:ext cx="228600" cy="2286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C4D945B-62A4-4CB0-9E02-1000DFA074A4}"/>
                </a:ext>
              </a:extLst>
            </p:cNvPr>
            <p:cNvSpPr txBox="1"/>
            <p:nvPr/>
          </p:nvSpPr>
          <p:spPr>
            <a:xfrm>
              <a:off x="6765252" y="4264291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143D501-2608-4691-A02C-796B0BDAFDFA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  <p:grpSp>
        <p:nvGrpSpPr>
          <p:cNvPr id="11" name="Group 14"/>
          <p:cNvGrpSpPr/>
          <p:nvPr/>
        </p:nvGrpSpPr>
        <p:grpSpPr>
          <a:xfrm rot="4500000">
            <a:off x="1375158" y="2847519"/>
            <a:ext cx="4071937" cy="2763044"/>
            <a:chOff x="3609733" y="3683392"/>
            <a:chExt cx="4071937" cy="2763044"/>
          </a:xfrm>
          <a:effectLst>
            <a:outerShdw blurRad="381000" dist="3810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609733" y="4407292"/>
              <a:ext cx="4071937" cy="2039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2" name="Group 10"/>
            <p:cNvGrpSpPr/>
            <p:nvPr/>
          </p:nvGrpSpPr>
          <p:grpSpPr>
            <a:xfrm>
              <a:off x="3628758" y="3683392"/>
              <a:ext cx="4038600" cy="1447800"/>
              <a:chOff x="3200400" y="2362200"/>
              <a:chExt cx="4038600" cy="40386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200400" y="2362200"/>
                <a:ext cx="4038600" cy="4038600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>
                <a:innerShdw blurRad="114300">
                  <a:prstClr val="black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>
                <a:spLocks noChangeAspect="1"/>
              </p:cNvSpPr>
              <p:nvPr/>
            </p:nvSpPr>
            <p:spPr>
              <a:xfrm>
                <a:off x="3402330" y="2564130"/>
                <a:ext cx="3634740" cy="363474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>
                <a:spLocks noChangeAspect="1"/>
              </p:cNvSpPr>
              <p:nvPr/>
            </p:nvSpPr>
            <p:spPr>
              <a:xfrm>
                <a:off x="3584067" y="2745867"/>
                <a:ext cx="3271266" cy="3271266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/>
              <p:cNvSpPr>
                <a:spLocks noChangeAspect="1"/>
              </p:cNvSpPr>
              <p:nvPr/>
            </p:nvSpPr>
            <p:spPr>
              <a:xfrm>
                <a:off x="3747631" y="2909431"/>
                <a:ext cx="2944139" cy="294413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>
                <a:spLocks noChangeAspect="1"/>
              </p:cNvSpPr>
              <p:nvPr/>
            </p:nvSpPr>
            <p:spPr>
              <a:xfrm>
                <a:off x="3894838" y="3056638"/>
                <a:ext cx="2649725" cy="264972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>
                <a:spLocks noChangeAspect="1"/>
              </p:cNvSpPr>
              <p:nvPr/>
            </p:nvSpPr>
            <p:spPr>
              <a:xfrm>
                <a:off x="4027324" y="3189124"/>
                <a:ext cx="2384753" cy="238475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>
                <a:spLocks noChangeAspect="1"/>
              </p:cNvSpPr>
              <p:nvPr/>
            </p:nvSpPr>
            <p:spPr>
              <a:xfrm>
                <a:off x="4424783" y="3586583"/>
                <a:ext cx="1589835" cy="1589835"/>
              </a:xfrm>
              <a:prstGeom prst="ellips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17" name="Straight Connector 16"/>
          <p:cNvCxnSpPr/>
          <p:nvPr/>
        </p:nvCxnSpPr>
        <p:spPr>
          <a:xfrm>
            <a:off x="4078705" y="4103236"/>
            <a:ext cx="34206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cxnSpLocks/>
          </p:cNvCxnSpPr>
          <p:nvPr/>
        </p:nvCxnSpPr>
        <p:spPr>
          <a:xfrm>
            <a:off x="4267200" y="3418261"/>
            <a:ext cx="31695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B4EB414-D35D-409F-A9E3-932BA8A626A8}"/>
              </a:ext>
            </a:extLst>
          </p:cNvPr>
          <p:cNvGrpSpPr/>
          <p:nvPr/>
        </p:nvGrpSpPr>
        <p:grpSpPr>
          <a:xfrm>
            <a:off x="4162817" y="2650138"/>
            <a:ext cx="3205958" cy="194198"/>
            <a:chOff x="4162817" y="2650138"/>
            <a:chExt cx="3205958" cy="194198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4162817" y="2652860"/>
              <a:ext cx="685800" cy="19147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cxnSpLocks/>
            </p:cNvCxnSpPr>
            <p:nvPr/>
          </p:nvCxnSpPr>
          <p:spPr>
            <a:xfrm>
              <a:off x="4848617" y="2650138"/>
              <a:ext cx="2520158" cy="166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EA6ACD9-237B-4831-AC18-598BEACADC64}"/>
              </a:ext>
            </a:extLst>
          </p:cNvPr>
          <p:cNvGrpSpPr/>
          <p:nvPr/>
        </p:nvGrpSpPr>
        <p:grpSpPr>
          <a:xfrm>
            <a:off x="3771900" y="2034553"/>
            <a:ext cx="3596875" cy="248188"/>
            <a:chOff x="3771900" y="2034553"/>
            <a:chExt cx="3596875" cy="248188"/>
          </a:xfrm>
        </p:grpSpPr>
        <p:cxnSp>
          <p:nvCxnSpPr>
            <p:cNvPr id="25" name="Straight Connector 24"/>
            <p:cNvCxnSpPr/>
            <p:nvPr/>
          </p:nvCxnSpPr>
          <p:spPr>
            <a:xfrm flipV="1">
              <a:off x="3771900" y="2034553"/>
              <a:ext cx="876300" cy="2481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4655625" y="2034553"/>
              <a:ext cx="27131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D54A512-C22E-44B0-B4DD-BC2023666910}"/>
              </a:ext>
            </a:extLst>
          </p:cNvPr>
          <p:cNvGrpSpPr/>
          <p:nvPr/>
        </p:nvGrpSpPr>
        <p:grpSpPr>
          <a:xfrm>
            <a:off x="7482632" y="1525693"/>
            <a:ext cx="3908660" cy="707886"/>
            <a:chOff x="525388" y="3820496"/>
            <a:chExt cx="3908660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0D8C6D0-53DC-4240-A425-297912AC8F39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AC4AEE-6C64-422D-ACA6-BFAFFFF67B14}"/>
                </a:ext>
              </a:extLst>
            </p:cNvPr>
            <p:cNvSpPr txBox="1"/>
            <p:nvPr/>
          </p:nvSpPr>
          <p:spPr>
            <a:xfrm>
              <a:off x="2006981" y="3820496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76A37C6-A7A2-4B9E-8532-B8E72E3EE8B0}"/>
              </a:ext>
            </a:extLst>
          </p:cNvPr>
          <p:cNvGrpSpPr/>
          <p:nvPr/>
        </p:nvGrpSpPr>
        <p:grpSpPr>
          <a:xfrm>
            <a:off x="7499356" y="2288650"/>
            <a:ext cx="3891936" cy="707886"/>
            <a:chOff x="525388" y="3886740"/>
            <a:chExt cx="3891936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D764A2-8EDC-4D14-AB27-814A1B0FD122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70E458B-75EC-4D2C-8A3D-770BE3937103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B6AA3E-2453-4343-A212-92401AABB912}"/>
              </a:ext>
            </a:extLst>
          </p:cNvPr>
          <p:cNvGrpSpPr/>
          <p:nvPr/>
        </p:nvGrpSpPr>
        <p:grpSpPr>
          <a:xfrm>
            <a:off x="7499356" y="3018821"/>
            <a:ext cx="3891936" cy="707886"/>
            <a:chOff x="525388" y="3886740"/>
            <a:chExt cx="3891936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9E71790-A42A-4CD9-BEFD-E23B01A53CA0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Level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AF570E6-36FB-49EE-815F-666FD6AE148F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F21CBB5-5C88-4924-92C1-EAE7FB3AB80D}"/>
              </a:ext>
            </a:extLst>
          </p:cNvPr>
          <p:cNvGrpSpPr/>
          <p:nvPr/>
        </p:nvGrpSpPr>
        <p:grpSpPr>
          <a:xfrm>
            <a:off x="7476880" y="3795041"/>
            <a:ext cx="3891936" cy="707886"/>
            <a:chOff x="525388" y="3886740"/>
            <a:chExt cx="3891936" cy="707886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E5A22EF6-8C43-4CAB-90EF-4D6E213C0D1A}"/>
                </a:ext>
              </a:extLst>
            </p:cNvPr>
            <p:cNvSpPr txBox="1"/>
            <p:nvPr/>
          </p:nvSpPr>
          <p:spPr>
            <a:xfrm>
              <a:off x="525388" y="3909983"/>
              <a:ext cx="157956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Core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EBB083F-DEC1-4C4C-8B11-9C050F213D33}"/>
                </a:ext>
              </a:extLst>
            </p:cNvPr>
            <p:cNvSpPr txBox="1"/>
            <p:nvPr/>
          </p:nvSpPr>
          <p:spPr>
            <a:xfrm>
              <a:off x="1990257" y="388674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yours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96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Components – Yin Yang</a:t>
            </a:r>
          </a:p>
        </p:txBody>
      </p:sp>
      <p:sp>
        <p:nvSpPr>
          <p:cNvPr id="4" name="Oval 3"/>
          <p:cNvSpPr>
            <a:spLocks noChangeAspect="1"/>
          </p:cNvSpPr>
          <p:nvPr/>
        </p:nvSpPr>
        <p:spPr>
          <a:xfrm>
            <a:off x="5257800" y="2133600"/>
            <a:ext cx="3086100" cy="4114800"/>
          </a:xfrm>
          <a:custGeom>
            <a:avLst/>
            <a:gdLst/>
            <a:ahLst/>
            <a:cxnLst/>
            <a:rect l="l" t="t" r="r" b="b"/>
            <a:pathLst>
              <a:path w="3086100" h="4114800">
                <a:moveTo>
                  <a:pt x="1028700" y="0"/>
                </a:moveTo>
                <a:cubicBezTo>
                  <a:pt x="2164971" y="0"/>
                  <a:pt x="3086100" y="921129"/>
                  <a:pt x="3086100" y="2057400"/>
                </a:cubicBezTo>
                <a:cubicBezTo>
                  <a:pt x="3086100" y="3193671"/>
                  <a:pt x="2164971" y="4114800"/>
                  <a:pt x="1028700" y="4114800"/>
                </a:cubicBezTo>
                <a:cubicBezTo>
                  <a:pt x="1596835" y="4114800"/>
                  <a:pt x="2057400" y="3654235"/>
                  <a:pt x="2057400" y="3086100"/>
                </a:cubicBezTo>
                <a:cubicBezTo>
                  <a:pt x="2057400" y="251796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3"/>
          <p:cNvSpPr>
            <a:spLocks noChangeAspect="1"/>
          </p:cNvSpPr>
          <p:nvPr/>
        </p:nvSpPr>
        <p:spPr>
          <a:xfrm flipH="1" flipV="1">
            <a:off x="4239988" y="2133600"/>
            <a:ext cx="3086100" cy="4114800"/>
          </a:xfrm>
          <a:custGeom>
            <a:avLst/>
            <a:gdLst/>
            <a:ahLst/>
            <a:cxnLst/>
            <a:rect l="l" t="t" r="r" b="b"/>
            <a:pathLst>
              <a:path w="3086100" h="4114800">
                <a:moveTo>
                  <a:pt x="1028700" y="0"/>
                </a:moveTo>
                <a:cubicBezTo>
                  <a:pt x="2164971" y="0"/>
                  <a:pt x="3086100" y="921129"/>
                  <a:pt x="3086100" y="2057400"/>
                </a:cubicBezTo>
                <a:cubicBezTo>
                  <a:pt x="3086100" y="3193671"/>
                  <a:pt x="2164971" y="4114800"/>
                  <a:pt x="1028700" y="4114800"/>
                </a:cubicBezTo>
                <a:cubicBezTo>
                  <a:pt x="1596835" y="4114800"/>
                  <a:pt x="2057400" y="3654235"/>
                  <a:pt x="2057400" y="3086100"/>
                </a:cubicBezTo>
                <a:cubicBezTo>
                  <a:pt x="2057400" y="2517965"/>
                  <a:pt x="1596835" y="2057400"/>
                  <a:pt x="1028700" y="2057400"/>
                </a:cubicBezTo>
                <a:cubicBezTo>
                  <a:pt x="460565" y="2057400"/>
                  <a:pt x="0" y="1596835"/>
                  <a:pt x="0" y="1028700"/>
                </a:cubicBezTo>
                <a:cubicBezTo>
                  <a:pt x="0" y="460565"/>
                  <a:pt x="460565" y="0"/>
                  <a:pt x="1028700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488734" y="2264300"/>
            <a:ext cx="3599029" cy="3472311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7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039100" y="1828800"/>
            <a:ext cx="2362200" cy="533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43100" y="1905000"/>
            <a:ext cx="2362200" cy="533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3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438900" y="1752601"/>
            <a:ext cx="4038600" cy="1818620"/>
            <a:chOff x="4876800" y="1524000"/>
            <a:chExt cx="4038600" cy="1818620"/>
          </a:xfrm>
        </p:grpSpPr>
        <p:sp>
          <p:nvSpPr>
            <p:cNvPr id="6" name="Line Callout 1 (Border and Accent Bar) 5"/>
            <p:cNvSpPr/>
            <p:nvPr/>
          </p:nvSpPr>
          <p:spPr>
            <a:xfrm>
              <a:off x="6400800" y="1524000"/>
              <a:ext cx="2514600" cy="1143000"/>
            </a:xfrm>
            <a:prstGeom prst="accentBorderCallout1">
              <a:avLst>
                <a:gd name="adj1" fmla="val 16911"/>
                <a:gd name="adj2" fmla="val -4989"/>
                <a:gd name="adj3" fmla="val 112500"/>
                <a:gd name="adj4" fmla="val -38333"/>
              </a:avLst>
            </a:prstGeom>
            <a:solidFill>
              <a:schemeClr val="accent3">
                <a:lumMod val="75000"/>
              </a:schemeClr>
            </a:solidFill>
            <a:ln w="3175">
              <a:solidFill>
                <a:schemeClr val="accent3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 and more text here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76800" y="2819400"/>
              <a:ext cx="9012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Label</a:t>
              </a:r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1076131" y="4873907"/>
            <a:ext cx="4864388" cy="1143000"/>
            <a:chOff x="152400" y="4572000"/>
            <a:chExt cx="4864388" cy="1143000"/>
          </a:xfrm>
        </p:grpSpPr>
        <p:grpSp>
          <p:nvGrpSpPr>
            <p:cNvPr id="15" name="Group 4"/>
            <p:cNvGrpSpPr/>
            <p:nvPr/>
          </p:nvGrpSpPr>
          <p:grpSpPr>
            <a:xfrm>
              <a:off x="152400" y="4572000"/>
              <a:ext cx="4864388" cy="1143000"/>
              <a:chOff x="152400" y="4572000"/>
              <a:chExt cx="4864388" cy="1143000"/>
            </a:xfrm>
          </p:grpSpPr>
          <p:sp>
            <p:nvSpPr>
              <p:cNvPr id="10" name="Line Callout 3 (Border and Accent Bar) 9"/>
              <p:cNvSpPr/>
              <p:nvPr/>
            </p:nvSpPr>
            <p:spPr>
              <a:xfrm>
                <a:off x="152400" y="4572000"/>
                <a:ext cx="2514600" cy="1143000"/>
              </a:xfrm>
              <a:prstGeom prst="accentBorderCallout3">
                <a:avLst>
                  <a:gd name="adj1" fmla="val 12313"/>
                  <a:gd name="adj2" fmla="val 103266"/>
                  <a:gd name="adj3" fmla="val 13233"/>
                  <a:gd name="adj4" fmla="val 121682"/>
                  <a:gd name="adj5" fmla="val 64138"/>
                  <a:gd name="adj6" fmla="val 120846"/>
                  <a:gd name="adj7" fmla="val 64227"/>
                  <a:gd name="adj8" fmla="val 145481"/>
                </a:avLst>
              </a:prstGeom>
              <a:solidFill>
                <a:schemeClr val="accent5">
                  <a:lumMod val="75000"/>
                </a:schemeClr>
              </a:solidFill>
              <a:ln w="3175">
                <a:solidFill>
                  <a:schemeClr val="accent5">
                    <a:lumMod val="50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Your text here and more text here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115579" y="5021205"/>
                <a:ext cx="90120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Label</a:t>
                </a:r>
              </a:p>
            </p:txBody>
          </p:sp>
        </p:grpSp>
        <p:sp>
          <p:nvSpPr>
            <p:cNvPr id="14" name="Rectangle 13"/>
            <p:cNvSpPr/>
            <p:nvPr/>
          </p:nvSpPr>
          <p:spPr>
            <a:xfrm>
              <a:off x="218090" y="4627180"/>
              <a:ext cx="2362200" cy="533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3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41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08DA41E2-4AA1-4875-9BE0-DE7732ADAA35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Components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1828801" y="2508263"/>
            <a:ext cx="4071937" cy="3668403"/>
            <a:chOff x="2366668" y="2079701"/>
            <a:chExt cx="4071937" cy="3668403"/>
          </a:xfrm>
        </p:grpSpPr>
        <p:grpSp>
          <p:nvGrpSpPr>
            <p:cNvPr id="4" name="Group 18"/>
            <p:cNvGrpSpPr/>
            <p:nvPr/>
          </p:nvGrpSpPr>
          <p:grpSpPr>
            <a:xfrm>
              <a:off x="2366668" y="2985060"/>
              <a:ext cx="4071937" cy="2763044"/>
              <a:chOff x="3609733" y="3683392"/>
              <a:chExt cx="4071937" cy="2763044"/>
            </a:xfrm>
            <a:effectLst/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0000"/>
              <a:stretch/>
            </p:blipFill>
            <p:spPr bwMode="auto">
              <a:xfrm>
                <a:off x="3609733" y="4407292"/>
                <a:ext cx="4071937" cy="2039144"/>
              </a:xfrm>
              <a:prstGeom prst="rect">
                <a:avLst/>
              </a:prstGeom>
              <a:noFill/>
              <a:ln>
                <a:noFill/>
              </a:ln>
              <a:effectLst>
                <a:outerShdw dist="35921" dir="2700000" algn="ctr" rotWithShape="0">
                  <a:schemeClr val="bg2"/>
                </a:outerShdw>
                <a:reflection blurRad="6350" stA="52000" endA="300" endPos="35000" dir="5400000" sy="-100000" algn="bl" rotWithShape="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5" name="Group 29"/>
              <p:cNvGrpSpPr/>
              <p:nvPr/>
            </p:nvGrpSpPr>
            <p:grpSpPr>
              <a:xfrm>
                <a:off x="3628758" y="3683392"/>
                <a:ext cx="4038600" cy="1447800"/>
                <a:chOff x="3200400" y="2362200"/>
                <a:chExt cx="4038600" cy="4038600"/>
              </a:xfrm>
            </p:grpSpPr>
            <p:sp>
              <p:nvSpPr>
                <p:cNvPr id="31" name="Oval 30"/>
                <p:cNvSpPr/>
                <p:nvPr/>
              </p:nvSpPr>
              <p:spPr>
                <a:xfrm>
                  <a:off x="3200400" y="2362200"/>
                  <a:ext cx="4038600" cy="4038600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innerShdw blurRad="114300">
                    <a:prstClr val="black"/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>
                  <a:spLocks noChangeAspect="1"/>
                </p:cNvSpPr>
                <p:nvPr/>
              </p:nvSpPr>
              <p:spPr>
                <a:xfrm>
                  <a:off x="3402330" y="2564130"/>
                  <a:ext cx="3634740" cy="363474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>
                  <a:spLocks noChangeAspect="1"/>
                </p:cNvSpPr>
                <p:nvPr/>
              </p:nvSpPr>
              <p:spPr>
                <a:xfrm>
                  <a:off x="3584067" y="2745867"/>
                  <a:ext cx="3271266" cy="3271266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>
                  <a:spLocks noChangeAspect="1"/>
                </p:cNvSpPr>
                <p:nvPr/>
              </p:nvSpPr>
              <p:spPr>
                <a:xfrm>
                  <a:off x="3747631" y="2909431"/>
                  <a:ext cx="2944139" cy="294413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>
                  <a:spLocks noChangeAspect="1"/>
                </p:cNvSpPr>
                <p:nvPr/>
              </p:nvSpPr>
              <p:spPr>
                <a:xfrm>
                  <a:off x="3894838" y="3056638"/>
                  <a:ext cx="2649725" cy="2649725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>
                  <a:spLocks noChangeAspect="1"/>
                </p:cNvSpPr>
                <p:nvPr/>
              </p:nvSpPr>
              <p:spPr>
                <a:xfrm>
                  <a:off x="4027324" y="3189124"/>
                  <a:ext cx="2384753" cy="2384753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>
                  <a:spLocks noChangeAspect="1"/>
                </p:cNvSpPr>
                <p:nvPr/>
              </p:nvSpPr>
              <p:spPr>
                <a:xfrm>
                  <a:off x="4424783" y="3586583"/>
                  <a:ext cx="1589835" cy="1589835"/>
                </a:xfrm>
                <a:prstGeom prst="ellipse">
                  <a:avLst/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6" name="Group 37"/>
            <p:cNvGrpSpPr/>
            <p:nvPr/>
          </p:nvGrpSpPr>
          <p:grpSpPr>
            <a:xfrm rot="16200000" flipH="1">
              <a:off x="3579075" y="878447"/>
              <a:ext cx="1639139" cy="4041648"/>
              <a:chOff x="2722427" y="1618299"/>
              <a:chExt cx="1680209" cy="3370905"/>
            </a:xfrm>
          </p:grpSpPr>
          <p:sp>
            <p:nvSpPr>
              <p:cNvPr id="39" name="Oval 3"/>
              <p:cNvSpPr/>
              <p:nvPr/>
            </p:nvSpPr>
            <p:spPr>
              <a:xfrm>
                <a:off x="2722427" y="1618299"/>
                <a:ext cx="1680209" cy="3370905"/>
              </a:xfrm>
              <a:custGeom>
                <a:avLst/>
                <a:gdLst/>
                <a:ahLst/>
                <a:cxnLst/>
                <a:rect l="l" t="t" r="r" b="b"/>
                <a:pathLst>
                  <a:path w="1680209" h="3360420">
                    <a:moveTo>
                      <a:pt x="1680209" y="0"/>
                    </a:moveTo>
                    <a:lnTo>
                      <a:pt x="1680209" y="3360420"/>
                    </a:lnTo>
                    <a:cubicBezTo>
                      <a:pt x="752256" y="3360420"/>
                      <a:pt x="0" y="2608164"/>
                      <a:pt x="0" y="1680210"/>
                    </a:cubicBezTo>
                    <a:cubicBezTo>
                      <a:pt x="0" y="752256"/>
                      <a:pt x="752256" y="0"/>
                      <a:pt x="168020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4"/>
              <p:cNvSpPr>
                <a:spLocks noChangeAspect="1"/>
              </p:cNvSpPr>
              <p:nvPr/>
            </p:nvSpPr>
            <p:spPr>
              <a:xfrm>
                <a:off x="2884967" y="1791530"/>
                <a:ext cx="1517669" cy="3035340"/>
              </a:xfrm>
              <a:custGeom>
                <a:avLst/>
                <a:gdLst/>
                <a:ahLst/>
                <a:cxnLst/>
                <a:rect l="l" t="t" r="r" b="b"/>
                <a:pathLst>
                  <a:path w="1512188" h="3024378">
                    <a:moveTo>
                      <a:pt x="1512188" y="0"/>
                    </a:moveTo>
                    <a:lnTo>
                      <a:pt x="1512188" y="3024378"/>
                    </a:lnTo>
                    <a:cubicBezTo>
                      <a:pt x="677030" y="3024378"/>
                      <a:pt x="0" y="2347348"/>
                      <a:pt x="0" y="1512189"/>
                    </a:cubicBezTo>
                    <a:cubicBezTo>
                      <a:pt x="0" y="677030"/>
                      <a:pt x="677030" y="0"/>
                      <a:pt x="151218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5"/>
              <p:cNvSpPr>
                <a:spLocks noChangeAspect="1"/>
              </p:cNvSpPr>
              <p:nvPr/>
            </p:nvSpPr>
            <p:spPr>
              <a:xfrm>
                <a:off x="3037497" y="1942748"/>
                <a:ext cx="1365139" cy="2730281"/>
              </a:xfrm>
              <a:custGeom>
                <a:avLst/>
                <a:gdLst/>
                <a:ahLst/>
                <a:cxnLst/>
                <a:rect l="l" t="t" r="r" b="b"/>
                <a:pathLst>
                  <a:path w="1360969" h="2721940">
                    <a:moveTo>
                      <a:pt x="1360969" y="0"/>
                    </a:moveTo>
                    <a:lnTo>
                      <a:pt x="1360969" y="2721940"/>
                    </a:lnTo>
                    <a:cubicBezTo>
                      <a:pt x="609327" y="2721940"/>
                      <a:pt x="0" y="2112613"/>
                      <a:pt x="0" y="1360970"/>
                    </a:cubicBezTo>
                    <a:cubicBezTo>
                      <a:pt x="0" y="609327"/>
                      <a:pt x="609327" y="0"/>
                      <a:pt x="1360969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6"/>
              <p:cNvSpPr>
                <a:spLocks noChangeAspect="1"/>
              </p:cNvSpPr>
              <p:nvPr/>
            </p:nvSpPr>
            <p:spPr>
              <a:xfrm>
                <a:off x="3182820" y="2081283"/>
                <a:ext cx="1219813" cy="2455727"/>
              </a:xfrm>
              <a:custGeom>
                <a:avLst/>
                <a:gdLst/>
                <a:ahLst/>
                <a:cxnLst/>
                <a:rect l="l" t="t" r="r" b="b"/>
                <a:pathLst>
                  <a:path w="1224872" h="2449746">
                    <a:moveTo>
                      <a:pt x="1224872" y="0"/>
                    </a:moveTo>
                    <a:lnTo>
                      <a:pt x="1224872" y="2449746"/>
                    </a:lnTo>
                    <a:cubicBezTo>
                      <a:pt x="548394" y="2449746"/>
                      <a:pt x="0" y="1901352"/>
                      <a:pt x="0" y="1224873"/>
                    </a:cubicBezTo>
                    <a:cubicBezTo>
                      <a:pt x="0" y="548394"/>
                      <a:pt x="548394" y="0"/>
                      <a:pt x="122487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7"/>
              <p:cNvSpPr>
                <a:spLocks noChangeAspect="1"/>
              </p:cNvSpPr>
              <p:nvPr/>
            </p:nvSpPr>
            <p:spPr>
              <a:xfrm>
                <a:off x="3304701" y="2204057"/>
                <a:ext cx="1097932" cy="2211680"/>
              </a:xfrm>
              <a:custGeom>
                <a:avLst/>
                <a:gdLst/>
                <a:ahLst/>
                <a:cxnLst/>
                <a:rect l="l" t="t" r="r" b="b"/>
                <a:pathLst>
                  <a:path w="1102385" h="2204772">
                    <a:moveTo>
                      <a:pt x="1102385" y="0"/>
                    </a:moveTo>
                    <a:lnTo>
                      <a:pt x="1102385" y="2204772"/>
                    </a:lnTo>
                    <a:cubicBezTo>
                      <a:pt x="493555" y="2204772"/>
                      <a:pt x="0" y="1711217"/>
                      <a:pt x="0" y="1102386"/>
                    </a:cubicBezTo>
                    <a:cubicBezTo>
                      <a:pt x="0" y="493555"/>
                      <a:pt x="493555" y="0"/>
                      <a:pt x="1102385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8"/>
              <p:cNvSpPr>
                <a:spLocks noChangeAspect="1"/>
              </p:cNvSpPr>
              <p:nvPr/>
            </p:nvSpPr>
            <p:spPr>
              <a:xfrm>
                <a:off x="3407382" y="2311574"/>
                <a:ext cx="995254" cy="1990512"/>
              </a:xfrm>
              <a:custGeom>
                <a:avLst/>
                <a:gdLst/>
                <a:ahLst/>
                <a:cxnLst/>
                <a:rect l="l" t="t" r="r" b="b"/>
                <a:pathLst>
                  <a:path w="992145" h="1984294">
                    <a:moveTo>
                      <a:pt x="992145" y="0"/>
                    </a:moveTo>
                    <a:lnTo>
                      <a:pt x="992145" y="1984294"/>
                    </a:lnTo>
                    <a:cubicBezTo>
                      <a:pt x="444198" y="1984293"/>
                      <a:pt x="0" y="1540094"/>
                      <a:pt x="0" y="992147"/>
                    </a:cubicBezTo>
                    <a:cubicBezTo>
                      <a:pt x="0" y="444200"/>
                      <a:pt x="444198" y="1"/>
                      <a:pt x="99214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  <p:sp>
            <p:nvSpPr>
              <p:cNvPr id="45" name="Oval 9"/>
              <p:cNvSpPr>
                <a:spLocks noChangeAspect="1"/>
              </p:cNvSpPr>
              <p:nvPr/>
            </p:nvSpPr>
            <p:spPr>
              <a:xfrm>
                <a:off x="3866877" y="2646057"/>
                <a:ext cx="535758" cy="1325988"/>
              </a:xfrm>
              <a:custGeom>
                <a:avLst/>
                <a:gdLst/>
                <a:ahLst/>
                <a:cxnLst/>
                <a:rect l="l" t="t" r="r" b="b"/>
                <a:pathLst>
                  <a:path w="535758" h="1071518">
                    <a:moveTo>
                      <a:pt x="535758" y="0"/>
                    </a:moveTo>
                    <a:lnTo>
                      <a:pt x="535758" y="1071518"/>
                    </a:lnTo>
                    <a:cubicBezTo>
                      <a:pt x="239867" y="1071518"/>
                      <a:pt x="0" y="831651"/>
                      <a:pt x="0" y="535759"/>
                    </a:cubicBezTo>
                    <a:cubicBezTo>
                      <a:pt x="0" y="239867"/>
                      <a:pt x="239867" y="1"/>
                      <a:pt x="535758" y="0"/>
                    </a:cubicBez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 dirty="0"/>
              </a:p>
            </p:txBody>
          </p:sp>
        </p:grpSp>
      </p:grpSp>
      <p:grpSp>
        <p:nvGrpSpPr>
          <p:cNvPr id="7" name="Group 73"/>
          <p:cNvGrpSpPr/>
          <p:nvPr/>
        </p:nvGrpSpPr>
        <p:grpSpPr>
          <a:xfrm>
            <a:off x="4177061" y="1295401"/>
            <a:ext cx="5484798" cy="1426281"/>
            <a:chOff x="2653061" y="1519535"/>
            <a:chExt cx="5484798" cy="1426281"/>
          </a:xfrm>
        </p:grpSpPr>
        <p:grpSp>
          <p:nvGrpSpPr>
            <p:cNvPr id="8" name="Group 68"/>
            <p:cNvGrpSpPr/>
            <p:nvPr/>
          </p:nvGrpSpPr>
          <p:grpSpPr>
            <a:xfrm>
              <a:off x="2653061" y="1948096"/>
              <a:ext cx="5412988" cy="997720"/>
              <a:chOff x="2805461" y="1795696"/>
              <a:chExt cx="5412988" cy="997720"/>
            </a:xfrm>
          </p:grpSpPr>
          <p:cxnSp>
            <p:nvCxnSpPr>
              <p:cNvPr id="62" name="Straight Connector 61"/>
              <p:cNvCxnSpPr/>
              <p:nvPr/>
            </p:nvCxnSpPr>
            <p:spPr>
              <a:xfrm flipV="1">
                <a:off x="2895600" y="1795696"/>
                <a:ext cx="1417295" cy="8834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4315365" y="1795696"/>
                <a:ext cx="390308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67"/>
              <p:cNvSpPr/>
              <p:nvPr/>
            </p:nvSpPr>
            <p:spPr>
              <a:xfrm>
                <a:off x="2805461" y="256481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5181600" y="1519535"/>
              <a:ext cx="2956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You can replace this text</a:t>
              </a:r>
            </a:p>
          </p:txBody>
        </p:sp>
      </p:grpSp>
      <p:grpSp>
        <p:nvGrpSpPr>
          <p:cNvPr id="9" name="Group 74"/>
          <p:cNvGrpSpPr/>
          <p:nvPr/>
        </p:nvGrpSpPr>
        <p:grpSpPr>
          <a:xfrm>
            <a:off x="4381501" y="1828801"/>
            <a:ext cx="5280359" cy="1258323"/>
            <a:chOff x="2857500" y="2052935"/>
            <a:chExt cx="5280359" cy="1258323"/>
          </a:xfrm>
        </p:grpSpPr>
        <p:cxnSp>
          <p:nvCxnSpPr>
            <p:cNvPr id="58" name="Straight Connector 57"/>
            <p:cNvCxnSpPr/>
            <p:nvPr/>
          </p:nvCxnSpPr>
          <p:spPr>
            <a:xfrm flipV="1">
              <a:off x="2971800" y="2481496"/>
              <a:ext cx="1295400" cy="7000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4267200" y="2481496"/>
              <a:ext cx="379884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Oval 66"/>
            <p:cNvSpPr/>
            <p:nvPr/>
          </p:nvSpPr>
          <p:spPr>
            <a:xfrm>
              <a:off x="2857500" y="3082658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5181600" y="2052935"/>
              <a:ext cx="2956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You can replace this text</a:t>
              </a:r>
            </a:p>
          </p:txBody>
        </p:sp>
      </p:grpSp>
      <p:grpSp>
        <p:nvGrpSpPr>
          <p:cNvPr id="10" name="Group 75"/>
          <p:cNvGrpSpPr/>
          <p:nvPr/>
        </p:nvGrpSpPr>
        <p:grpSpPr>
          <a:xfrm>
            <a:off x="4645001" y="2396858"/>
            <a:ext cx="5016859" cy="1124556"/>
            <a:chOff x="3121000" y="2620993"/>
            <a:chExt cx="5016859" cy="1124556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3200400" y="3039766"/>
              <a:ext cx="1157200" cy="597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4362425" y="3039766"/>
              <a:ext cx="37036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3121000" y="3516949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181600" y="2620993"/>
              <a:ext cx="2956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You can replace this text</a:t>
              </a:r>
            </a:p>
          </p:txBody>
        </p:sp>
      </p:grpSp>
      <p:grpSp>
        <p:nvGrpSpPr>
          <p:cNvPr id="11" name="Group 76"/>
          <p:cNvGrpSpPr/>
          <p:nvPr/>
        </p:nvGrpSpPr>
        <p:grpSpPr>
          <a:xfrm>
            <a:off x="3746477" y="2945450"/>
            <a:ext cx="5915383" cy="1313463"/>
            <a:chOff x="2222476" y="3169584"/>
            <a:chExt cx="5915383" cy="1313463"/>
          </a:xfrm>
        </p:grpSpPr>
        <p:cxnSp>
          <p:nvCxnSpPr>
            <p:cNvPr id="18" name="Straight Connector 17"/>
            <p:cNvCxnSpPr/>
            <p:nvPr/>
          </p:nvCxnSpPr>
          <p:spPr>
            <a:xfrm flipV="1">
              <a:off x="2336775" y="3581400"/>
              <a:ext cx="2025650" cy="7754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365586" y="3581400"/>
              <a:ext cx="370046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2222476" y="4254447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5181600" y="3169584"/>
              <a:ext cx="295625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/>
                <a:t>You can replace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841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5D2BDCF3-C396-41BE-BAF9-5299D6D574C2}"/>
              </a:ext>
            </a:extLst>
          </p:cNvPr>
          <p:cNvSpPr/>
          <p:nvPr/>
        </p:nvSpPr>
        <p:spPr>
          <a:xfrm>
            <a:off x="0" y="4092164"/>
            <a:ext cx="12192000" cy="2765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5 Components</a:t>
            </a:r>
          </a:p>
        </p:txBody>
      </p:sp>
      <p:grpSp>
        <p:nvGrpSpPr>
          <p:cNvPr id="9" name="Group 11"/>
          <p:cNvGrpSpPr/>
          <p:nvPr/>
        </p:nvGrpSpPr>
        <p:grpSpPr>
          <a:xfrm>
            <a:off x="3657600" y="1219200"/>
            <a:ext cx="4648200" cy="4648200"/>
            <a:chOff x="2979824" y="2069432"/>
            <a:chExt cx="3104144" cy="3104144"/>
          </a:xfrm>
          <a:effectLst>
            <a:outerShdw blurRad="2286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grpSp>
          <p:nvGrpSpPr>
            <p:cNvPr id="10" name="Group 6"/>
            <p:cNvGrpSpPr/>
            <p:nvPr/>
          </p:nvGrpSpPr>
          <p:grpSpPr>
            <a:xfrm>
              <a:off x="3200400" y="2286000"/>
              <a:ext cx="2653665" cy="2667000"/>
              <a:chOff x="1978025" y="1492250"/>
              <a:chExt cx="5054600" cy="5080000"/>
            </a:xfrm>
            <a:effectLst/>
          </p:grpSpPr>
          <p:sp>
            <p:nvSpPr>
              <p:cNvPr id="4" name="Freeform 3"/>
              <p:cNvSpPr>
                <a:spLocks/>
              </p:cNvSpPr>
              <p:nvPr/>
            </p:nvSpPr>
            <p:spPr bwMode="auto">
              <a:xfrm>
                <a:off x="4492625" y="1492250"/>
                <a:ext cx="2540000" cy="3035300"/>
              </a:xfrm>
              <a:custGeom>
                <a:avLst/>
                <a:gdLst/>
                <a:ahLst/>
                <a:cxnLst>
                  <a:cxn ang="0">
                    <a:pos x="1600" y="1600"/>
                  </a:cxn>
                  <a:cxn ang="0">
                    <a:pos x="1592" y="1436"/>
                  </a:cxn>
                  <a:cxn ang="0">
                    <a:pos x="1568" y="1278"/>
                  </a:cxn>
                  <a:cxn ang="0">
                    <a:pos x="1528" y="1124"/>
                  </a:cxn>
                  <a:cxn ang="0">
                    <a:pos x="1474" y="978"/>
                  </a:cxn>
                  <a:cxn ang="0">
                    <a:pos x="1408" y="838"/>
                  </a:cxn>
                  <a:cxn ang="0">
                    <a:pos x="1328" y="706"/>
                  </a:cxn>
                  <a:cxn ang="0">
                    <a:pos x="1236" y="582"/>
                  </a:cxn>
                  <a:cxn ang="0">
                    <a:pos x="1132" y="470"/>
                  </a:cxn>
                  <a:cxn ang="0">
                    <a:pos x="1020" y="366"/>
                  </a:cxn>
                  <a:cxn ang="0">
                    <a:pos x="896" y="274"/>
                  </a:cxn>
                  <a:cxn ang="0">
                    <a:pos x="764" y="194"/>
                  </a:cxn>
                  <a:cxn ang="0">
                    <a:pos x="624" y="126"/>
                  </a:cxn>
                  <a:cxn ang="0">
                    <a:pos x="478" y="72"/>
                  </a:cxn>
                  <a:cxn ang="0">
                    <a:pos x="324" y="32"/>
                  </a:cxn>
                  <a:cxn ang="0">
                    <a:pos x="166" y="8"/>
                  </a:cxn>
                  <a:cxn ang="0">
                    <a:pos x="2" y="0"/>
                  </a:cxn>
                  <a:cxn ang="0">
                    <a:pos x="312" y="318"/>
                  </a:cxn>
                  <a:cxn ang="0">
                    <a:pos x="2" y="636"/>
                  </a:cxn>
                  <a:cxn ang="0">
                    <a:pos x="0" y="640"/>
                  </a:cxn>
                  <a:cxn ang="0">
                    <a:pos x="98" y="644"/>
                  </a:cxn>
                  <a:cxn ang="0">
                    <a:pos x="194" y="660"/>
                  </a:cxn>
                  <a:cxn ang="0">
                    <a:pos x="286" y="684"/>
                  </a:cxn>
                  <a:cxn ang="0">
                    <a:pos x="374" y="716"/>
                  </a:cxn>
                  <a:cxn ang="0">
                    <a:pos x="458" y="756"/>
                  </a:cxn>
                  <a:cxn ang="0">
                    <a:pos x="536" y="804"/>
                  </a:cxn>
                  <a:cxn ang="0">
                    <a:pos x="610" y="860"/>
                  </a:cxn>
                  <a:cxn ang="0">
                    <a:pos x="678" y="920"/>
                  </a:cxn>
                  <a:cxn ang="0">
                    <a:pos x="740" y="990"/>
                  </a:cxn>
                  <a:cxn ang="0">
                    <a:pos x="796" y="1064"/>
                  </a:cxn>
                  <a:cxn ang="0">
                    <a:pos x="844" y="1142"/>
                  </a:cxn>
                  <a:cxn ang="0">
                    <a:pos x="884" y="1226"/>
                  </a:cxn>
                  <a:cxn ang="0">
                    <a:pos x="916" y="1314"/>
                  </a:cxn>
                  <a:cxn ang="0">
                    <a:pos x="940" y="1406"/>
                  </a:cxn>
                  <a:cxn ang="0">
                    <a:pos x="956" y="1502"/>
                  </a:cxn>
                  <a:cxn ang="0">
                    <a:pos x="960" y="1600"/>
                  </a:cxn>
                  <a:cxn ang="0">
                    <a:pos x="1120" y="1756"/>
                  </a:cxn>
                  <a:cxn ang="0">
                    <a:pos x="1438" y="1756"/>
                  </a:cxn>
                  <a:cxn ang="0">
                    <a:pos x="1600" y="1600"/>
                  </a:cxn>
                </a:cxnLst>
                <a:rect l="0" t="0" r="r" b="b"/>
                <a:pathLst>
                  <a:path w="1600" h="1912">
                    <a:moveTo>
                      <a:pt x="1600" y="1600"/>
                    </a:moveTo>
                    <a:lnTo>
                      <a:pt x="1600" y="1600"/>
                    </a:lnTo>
                    <a:lnTo>
                      <a:pt x="1598" y="1518"/>
                    </a:lnTo>
                    <a:lnTo>
                      <a:pt x="1592" y="1436"/>
                    </a:lnTo>
                    <a:lnTo>
                      <a:pt x="1582" y="1356"/>
                    </a:lnTo>
                    <a:lnTo>
                      <a:pt x="1568" y="1278"/>
                    </a:lnTo>
                    <a:lnTo>
                      <a:pt x="1550" y="1200"/>
                    </a:lnTo>
                    <a:lnTo>
                      <a:pt x="1528" y="1124"/>
                    </a:lnTo>
                    <a:lnTo>
                      <a:pt x="1504" y="1050"/>
                    </a:lnTo>
                    <a:lnTo>
                      <a:pt x="1474" y="978"/>
                    </a:lnTo>
                    <a:lnTo>
                      <a:pt x="1442" y="906"/>
                    </a:lnTo>
                    <a:lnTo>
                      <a:pt x="1408" y="838"/>
                    </a:lnTo>
                    <a:lnTo>
                      <a:pt x="1368" y="770"/>
                    </a:lnTo>
                    <a:lnTo>
                      <a:pt x="1328" y="706"/>
                    </a:lnTo>
                    <a:lnTo>
                      <a:pt x="1282" y="644"/>
                    </a:lnTo>
                    <a:lnTo>
                      <a:pt x="1236" y="582"/>
                    </a:lnTo>
                    <a:lnTo>
                      <a:pt x="1186" y="524"/>
                    </a:lnTo>
                    <a:lnTo>
                      <a:pt x="1132" y="470"/>
                    </a:lnTo>
                    <a:lnTo>
                      <a:pt x="1078" y="416"/>
                    </a:lnTo>
                    <a:lnTo>
                      <a:pt x="1020" y="366"/>
                    </a:lnTo>
                    <a:lnTo>
                      <a:pt x="958" y="318"/>
                    </a:lnTo>
                    <a:lnTo>
                      <a:pt x="896" y="274"/>
                    </a:lnTo>
                    <a:lnTo>
                      <a:pt x="832" y="232"/>
                    </a:lnTo>
                    <a:lnTo>
                      <a:pt x="764" y="194"/>
                    </a:lnTo>
                    <a:lnTo>
                      <a:pt x="696" y="158"/>
                    </a:lnTo>
                    <a:lnTo>
                      <a:pt x="624" y="126"/>
                    </a:lnTo>
                    <a:lnTo>
                      <a:pt x="552" y="98"/>
                    </a:lnTo>
                    <a:lnTo>
                      <a:pt x="478" y="72"/>
                    </a:lnTo>
                    <a:lnTo>
                      <a:pt x="402" y="50"/>
                    </a:lnTo>
                    <a:lnTo>
                      <a:pt x="324" y="32"/>
                    </a:lnTo>
                    <a:lnTo>
                      <a:pt x="246" y="18"/>
                    </a:lnTo>
                    <a:lnTo>
                      <a:pt x="166" y="8"/>
                    </a:lnTo>
                    <a:lnTo>
                      <a:pt x="86" y="2"/>
                    </a:lnTo>
                    <a:lnTo>
                      <a:pt x="2" y="0"/>
                    </a:lnTo>
                    <a:lnTo>
                      <a:pt x="158" y="158"/>
                    </a:lnTo>
                    <a:lnTo>
                      <a:pt x="312" y="318"/>
                    </a:lnTo>
                    <a:lnTo>
                      <a:pt x="158" y="476"/>
                    </a:lnTo>
                    <a:lnTo>
                      <a:pt x="2" y="636"/>
                    </a:lnTo>
                    <a:lnTo>
                      <a:pt x="0" y="640"/>
                    </a:lnTo>
                    <a:lnTo>
                      <a:pt x="0" y="640"/>
                    </a:lnTo>
                    <a:lnTo>
                      <a:pt x="50" y="642"/>
                    </a:lnTo>
                    <a:lnTo>
                      <a:pt x="98" y="644"/>
                    </a:lnTo>
                    <a:lnTo>
                      <a:pt x="146" y="652"/>
                    </a:lnTo>
                    <a:lnTo>
                      <a:pt x="194" y="660"/>
                    </a:lnTo>
                    <a:lnTo>
                      <a:pt x="240" y="670"/>
                    </a:lnTo>
                    <a:lnTo>
                      <a:pt x="286" y="684"/>
                    </a:lnTo>
                    <a:lnTo>
                      <a:pt x="330" y="698"/>
                    </a:lnTo>
                    <a:lnTo>
                      <a:pt x="374" y="716"/>
                    </a:lnTo>
                    <a:lnTo>
                      <a:pt x="416" y="734"/>
                    </a:lnTo>
                    <a:lnTo>
                      <a:pt x="458" y="756"/>
                    </a:lnTo>
                    <a:lnTo>
                      <a:pt x="498" y="778"/>
                    </a:lnTo>
                    <a:lnTo>
                      <a:pt x="536" y="804"/>
                    </a:lnTo>
                    <a:lnTo>
                      <a:pt x="574" y="830"/>
                    </a:lnTo>
                    <a:lnTo>
                      <a:pt x="610" y="860"/>
                    </a:lnTo>
                    <a:lnTo>
                      <a:pt x="646" y="890"/>
                    </a:lnTo>
                    <a:lnTo>
                      <a:pt x="678" y="920"/>
                    </a:lnTo>
                    <a:lnTo>
                      <a:pt x="710" y="954"/>
                    </a:lnTo>
                    <a:lnTo>
                      <a:pt x="740" y="990"/>
                    </a:lnTo>
                    <a:lnTo>
                      <a:pt x="770" y="1026"/>
                    </a:lnTo>
                    <a:lnTo>
                      <a:pt x="796" y="1064"/>
                    </a:lnTo>
                    <a:lnTo>
                      <a:pt x="822" y="1102"/>
                    </a:lnTo>
                    <a:lnTo>
                      <a:pt x="844" y="1142"/>
                    </a:lnTo>
                    <a:lnTo>
                      <a:pt x="866" y="1184"/>
                    </a:lnTo>
                    <a:lnTo>
                      <a:pt x="884" y="1226"/>
                    </a:lnTo>
                    <a:lnTo>
                      <a:pt x="902" y="1270"/>
                    </a:lnTo>
                    <a:lnTo>
                      <a:pt x="916" y="1314"/>
                    </a:lnTo>
                    <a:lnTo>
                      <a:pt x="930" y="1360"/>
                    </a:lnTo>
                    <a:lnTo>
                      <a:pt x="940" y="1406"/>
                    </a:lnTo>
                    <a:lnTo>
                      <a:pt x="948" y="1454"/>
                    </a:lnTo>
                    <a:lnTo>
                      <a:pt x="956" y="1502"/>
                    </a:lnTo>
                    <a:lnTo>
                      <a:pt x="958" y="1550"/>
                    </a:lnTo>
                    <a:lnTo>
                      <a:pt x="960" y="1600"/>
                    </a:lnTo>
                    <a:lnTo>
                      <a:pt x="962" y="1602"/>
                    </a:lnTo>
                    <a:lnTo>
                      <a:pt x="1120" y="1756"/>
                    </a:lnTo>
                    <a:lnTo>
                      <a:pt x="1280" y="1912"/>
                    </a:lnTo>
                    <a:lnTo>
                      <a:pt x="1438" y="1756"/>
                    </a:lnTo>
                    <a:lnTo>
                      <a:pt x="1598" y="1602"/>
                    </a:lnTo>
                    <a:lnTo>
                      <a:pt x="1600" y="160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38100" cmpd="sng">
                <a:noFill/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" name="Freeform 4"/>
              <p:cNvSpPr>
                <a:spLocks/>
              </p:cNvSpPr>
              <p:nvPr/>
            </p:nvSpPr>
            <p:spPr bwMode="auto">
              <a:xfrm>
                <a:off x="1978025" y="1492250"/>
                <a:ext cx="3035300" cy="2540000"/>
              </a:xfrm>
              <a:custGeom>
                <a:avLst/>
                <a:gdLst/>
                <a:ahLst/>
                <a:cxnLst>
                  <a:cxn ang="0">
                    <a:pos x="1600" y="0"/>
                  </a:cxn>
                  <a:cxn ang="0">
                    <a:pos x="1436" y="8"/>
                  </a:cxn>
                  <a:cxn ang="0">
                    <a:pos x="1278" y="32"/>
                  </a:cxn>
                  <a:cxn ang="0">
                    <a:pos x="1124" y="72"/>
                  </a:cxn>
                  <a:cxn ang="0">
                    <a:pos x="978" y="126"/>
                  </a:cxn>
                  <a:cxn ang="0">
                    <a:pos x="838" y="192"/>
                  </a:cxn>
                  <a:cxn ang="0">
                    <a:pos x="706" y="272"/>
                  </a:cxn>
                  <a:cxn ang="0">
                    <a:pos x="582" y="364"/>
                  </a:cxn>
                  <a:cxn ang="0">
                    <a:pos x="470" y="468"/>
                  </a:cxn>
                  <a:cxn ang="0">
                    <a:pos x="366" y="580"/>
                  </a:cxn>
                  <a:cxn ang="0">
                    <a:pos x="274" y="704"/>
                  </a:cxn>
                  <a:cxn ang="0">
                    <a:pos x="194" y="836"/>
                  </a:cxn>
                  <a:cxn ang="0">
                    <a:pos x="126" y="976"/>
                  </a:cxn>
                  <a:cxn ang="0">
                    <a:pos x="72" y="1122"/>
                  </a:cxn>
                  <a:cxn ang="0">
                    <a:pos x="32" y="1276"/>
                  </a:cxn>
                  <a:cxn ang="0">
                    <a:pos x="8" y="1434"/>
                  </a:cxn>
                  <a:cxn ang="0">
                    <a:pos x="0" y="1598"/>
                  </a:cxn>
                  <a:cxn ang="0">
                    <a:pos x="318" y="1288"/>
                  </a:cxn>
                  <a:cxn ang="0">
                    <a:pos x="636" y="1598"/>
                  </a:cxn>
                  <a:cxn ang="0">
                    <a:pos x="640" y="1600"/>
                  </a:cxn>
                  <a:cxn ang="0">
                    <a:pos x="644" y="1502"/>
                  </a:cxn>
                  <a:cxn ang="0">
                    <a:pos x="660" y="1406"/>
                  </a:cxn>
                  <a:cxn ang="0">
                    <a:pos x="684" y="1314"/>
                  </a:cxn>
                  <a:cxn ang="0">
                    <a:pos x="716" y="1226"/>
                  </a:cxn>
                  <a:cxn ang="0">
                    <a:pos x="756" y="1142"/>
                  </a:cxn>
                  <a:cxn ang="0">
                    <a:pos x="804" y="1064"/>
                  </a:cxn>
                  <a:cxn ang="0">
                    <a:pos x="860" y="990"/>
                  </a:cxn>
                  <a:cxn ang="0">
                    <a:pos x="920" y="922"/>
                  </a:cxn>
                  <a:cxn ang="0">
                    <a:pos x="990" y="860"/>
                  </a:cxn>
                  <a:cxn ang="0">
                    <a:pos x="1064" y="804"/>
                  </a:cxn>
                  <a:cxn ang="0">
                    <a:pos x="1142" y="756"/>
                  </a:cxn>
                  <a:cxn ang="0">
                    <a:pos x="1226" y="716"/>
                  </a:cxn>
                  <a:cxn ang="0">
                    <a:pos x="1314" y="684"/>
                  </a:cxn>
                  <a:cxn ang="0">
                    <a:pos x="1406" y="660"/>
                  </a:cxn>
                  <a:cxn ang="0">
                    <a:pos x="1502" y="644"/>
                  </a:cxn>
                  <a:cxn ang="0">
                    <a:pos x="1600" y="640"/>
                  </a:cxn>
                  <a:cxn ang="0">
                    <a:pos x="1756" y="480"/>
                  </a:cxn>
                  <a:cxn ang="0">
                    <a:pos x="1756" y="162"/>
                  </a:cxn>
                  <a:cxn ang="0">
                    <a:pos x="1600" y="0"/>
                  </a:cxn>
                </a:cxnLst>
                <a:rect l="0" t="0" r="r" b="b"/>
                <a:pathLst>
                  <a:path w="1912" h="1600">
                    <a:moveTo>
                      <a:pt x="1600" y="0"/>
                    </a:moveTo>
                    <a:lnTo>
                      <a:pt x="1600" y="0"/>
                    </a:lnTo>
                    <a:lnTo>
                      <a:pt x="1518" y="2"/>
                    </a:lnTo>
                    <a:lnTo>
                      <a:pt x="1436" y="8"/>
                    </a:lnTo>
                    <a:lnTo>
                      <a:pt x="1356" y="18"/>
                    </a:lnTo>
                    <a:lnTo>
                      <a:pt x="1278" y="32"/>
                    </a:lnTo>
                    <a:lnTo>
                      <a:pt x="1200" y="50"/>
                    </a:lnTo>
                    <a:lnTo>
                      <a:pt x="1124" y="72"/>
                    </a:lnTo>
                    <a:lnTo>
                      <a:pt x="1050" y="96"/>
                    </a:lnTo>
                    <a:lnTo>
                      <a:pt x="978" y="126"/>
                    </a:lnTo>
                    <a:lnTo>
                      <a:pt x="906" y="158"/>
                    </a:lnTo>
                    <a:lnTo>
                      <a:pt x="838" y="192"/>
                    </a:lnTo>
                    <a:lnTo>
                      <a:pt x="770" y="232"/>
                    </a:lnTo>
                    <a:lnTo>
                      <a:pt x="706" y="272"/>
                    </a:lnTo>
                    <a:lnTo>
                      <a:pt x="644" y="318"/>
                    </a:lnTo>
                    <a:lnTo>
                      <a:pt x="582" y="364"/>
                    </a:lnTo>
                    <a:lnTo>
                      <a:pt x="524" y="414"/>
                    </a:lnTo>
                    <a:lnTo>
                      <a:pt x="470" y="468"/>
                    </a:lnTo>
                    <a:lnTo>
                      <a:pt x="416" y="522"/>
                    </a:lnTo>
                    <a:lnTo>
                      <a:pt x="366" y="580"/>
                    </a:lnTo>
                    <a:lnTo>
                      <a:pt x="318" y="642"/>
                    </a:lnTo>
                    <a:lnTo>
                      <a:pt x="274" y="704"/>
                    </a:lnTo>
                    <a:lnTo>
                      <a:pt x="232" y="768"/>
                    </a:lnTo>
                    <a:lnTo>
                      <a:pt x="194" y="836"/>
                    </a:lnTo>
                    <a:lnTo>
                      <a:pt x="158" y="904"/>
                    </a:lnTo>
                    <a:lnTo>
                      <a:pt x="126" y="976"/>
                    </a:lnTo>
                    <a:lnTo>
                      <a:pt x="98" y="1048"/>
                    </a:lnTo>
                    <a:lnTo>
                      <a:pt x="72" y="1122"/>
                    </a:lnTo>
                    <a:lnTo>
                      <a:pt x="50" y="1198"/>
                    </a:lnTo>
                    <a:lnTo>
                      <a:pt x="32" y="1276"/>
                    </a:lnTo>
                    <a:lnTo>
                      <a:pt x="18" y="1354"/>
                    </a:lnTo>
                    <a:lnTo>
                      <a:pt x="8" y="1434"/>
                    </a:lnTo>
                    <a:lnTo>
                      <a:pt x="2" y="1514"/>
                    </a:lnTo>
                    <a:lnTo>
                      <a:pt x="0" y="1598"/>
                    </a:lnTo>
                    <a:lnTo>
                      <a:pt x="158" y="1442"/>
                    </a:lnTo>
                    <a:lnTo>
                      <a:pt x="318" y="1288"/>
                    </a:lnTo>
                    <a:lnTo>
                      <a:pt x="476" y="1442"/>
                    </a:lnTo>
                    <a:lnTo>
                      <a:pt x="636" y="1598"/>
                    </a:lnTo>
                    <a:lnTo>
                      <a:pt x="640" y="1600"/>
                    </a:lnTo>
                    <a:lnTo>
                      <a:pt x="640" y="1600"/>
                    </a:lnTo>
                    <a:lnTo>
                      <a:pt x="642" y="1550"/>
                    </a:lnTo>
                    <a:lnTo>
                      <a:pt x="644" y="1502"/>
                    </a:lnTo>
                    <a:lnTo>
                      <a:pt x="652" y="1454"/>
                    </a:lnTo>
                    <a:lnTo>
                      <a:pt x="660" y="1406"/>
                    </a:lnTo>
                    <a:lnTo>
                      <a:pt x="670" y="1360"/>
                    </a:lnTo>
                    <a:lnTo>
                      <a:pt x="684" y="1314"/>
                    </a:lnTo>
                    <a:lnTo>
                      <a:pt x="698" y="1270"/>
                    </a:lnTo>
                    <a:lnTo>
                      <a:pt x="716" y="1226"/>
                    </a:lnTo>
                    <a:lnTo>
                      <a:pt x="734" y="1184"/>
                    </a:lnTo>
                    <a:lnTo>
                      <a:pt x="756" y="1142"/>
                    </a:lnTo>
                    <a:lnTo>
                      <a:pt x="778" y="1102"/>
                    </a:lnTo>
                    <a:lnTo>
                      <a:pt x="804" y="1064"/>
                    </a:lnTo>
                    <a:lnTo>
                      <a:pt x="830" y="1026"/>
                    </a:lnTo>
                    <a:lnTo>
                      <a:pt x="860" y="990"/>
                    </a:lnTo>
                    <a:lnTo>
                      <a:pt x="890" y="954"/>
                    </a:lnTo>
                    <a:lnTo>
                      <a:pt x="920" y="922"/>
                    </a:lnTo>
                    <a:lnTo>
                      <a:pt x="954" y="890"/>
                    </a:lnTo>
                    <a:lnTo>
                      <a:pt x="990" y="860"/>
                    </a:lnTo>
                    <a:lnTo>
                      <a:pt x="1026" y="830"/>
                    </a:lnTo>
                    <a:lnTo>
                      <a:pt x="1064" y="804"/>
                    </a:lnTo>
                    <a:lnTo>
                      <a:pt x="1102" y="778"/>
                    </a:lnTo>
                    <a:lnTo>
                      <a:pt x="1142" y="756"/>
                    </a:lnTo>
                    <a:lnTo>
                      <a:pt x="1184" y="734"/>
                    </a:lnTo>
                    <a:lnTo>
                      <a:pt x="1226" y="716"/>
                    </a:lnTo>
                    <a:lnTo>
                      <a:pt x="1270" y="698"/>
                    </a:lnTo>
                    <a:lnTo>
                      <a:pt x="1314" y="684"/>
                    </a:lnTo>
                    <a:lnTo>
                      <a:pt x="1360" y="670"/>
                    </a:lnTo>
                    <a:lnTo>
                      <a:pt x="1406" y="660"/>
                    </a:lnTo>
                    <a:lnTo>
                      <a:pt x="1454" y="652"/>
                    </a:lnTo>
                    <a:lnTo>
                      <a:pt x="1502" y="644"/>
                    </a:lnTo>
                    <a:lnTo>
                      <a:pt x="1550" y="642"/>
                    </a:lnTo>
                    <a:lnTo>
                      <a:pt x="1600" y="640"/>
                    </a:lnTo>
                    <a:lnTo>
                      <a:pt x="1602" y="638"/>
                    </a:lnTo>
                    <a:lnTo>
                      <a:pt x="1756" y="480"/>
                    </a:lnTo>
                    <a:lnTo>
                      <a:pt x="1912" y="320"/>
                    </a:lnTo>
                    <a:lnTo>
                      <a:pt x="1756" y="162"/>
                    </a:lnTo>
                    <a:lnTo>
                      <a:pt x="1602" y="2"/>
                    </a:lnTo>
                    <a:lnTo>
                      <a:pt x="1600" y="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38100" cmpd="sng">
                <a:noFill/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3997325" y="4032250"/>
                <a:ext cx="3035300" cy="2540000"/>
              </a:xfrm>
              <a:custGeom>
                <a:avLst/>
                <a:gdLst/>
                <a:ahLst/>
                <a:cxnLst>
                  <a:cxn ang="0">
                    <a:pos x="312" y="1600"/>
                  </a:cxn>
                  <a:cxn ang="0">
                    <a:pos x="476" y="1592"/>
                  </a:cxn>
                  <a:cxn ang="0">
                    <a:pos x="634" y="1566"/>
                  </a:cxn>
                  <a:cxn ang="0">
                    <a:pos x="788" y="1528"/>
                  </a:cxn>
                  <a:cxn ang="0">
                    <a:pos x="934" y="1474"/>
                  </a:cxn>
                  <a:cxn ang="0">
                    <a:pos x="1074" y="1406"/>
                  </a:cxn>
                  <a:cxn ang="0">
                    <a:pos x="1206" y="1326"/>
                  </a:cxn>
                  <a:cxn ang="0">
                    <a:pos x="1330" y="1234"/>
                  </a:cxn>
                  <a:cxn ang="0">
                    <a:pos x="1442" y="1132"/>
                  </a:cxn>
                  <a:cxn ang="0">
                    <a:pos x="1546" y="1018"/>
                  </a:cxn>
                  <a:cxn ang="0">
                    <a:pos x="1638" y="896"/>
                  </a:cxn>
                  <a:cxn ang="0">
                    <a:pos x="1718" y="764"/>
                  </a:cxn>
                  <a:cxn ang="0">
                    <a:pos x="1786" y="624"/>
                  </a:cxn>
                  <a:cxn ang="0">
                    <a:pos x="1840" y="478"/>
                  </a:cxn>
                  <a:cxn ang="0">
                    <a:pos x="1880" y="324"/>
                  </a:cxn>
                  <a:cxn ang="0">
                    <a:pos x="1904" y="166"/>
                  </a:cxn>
                  <a:cxn ang="0">
                    <a:pos x="1912" y="2"/>
                  </a:cxn>
                  <a:cxn ang="0">
                    <a:pos x="1594" y="312"/>
                  </a:cxn>
                  <a:cxn ang="0">
                    <a:pos x="1276" y="2"/>
                  </a:cxn>
                  <a:cxn ang="0">
                    <a:pos x="1272" y="0"/>
                  </a:cxn>
                  <a:cxn ang="0">
                    <a:pos x="1268" y="98"/>
                  </a:cxn>
                  <a:cxn ang="0">
                    <a:pos x="1252" y="192"/>
                  </a:cxn>
                  <a:cxn ang="0">
                    <a:pos x="1228" y="284"/>
                  </a:cxn>
                  <a:cxn ang="0">
                    <a:pos x="1196" y="374"/>
                  </a:cxn>
                  <a:cxn ang="0">
                    <a:pos x="1156" y="458"/>
                  </a:cxn>
                  <a:cxn ang="0">
                    <a:pos x="1108" y="536"/>
                  </a:cxn>
                  <a:cxn ang="0">
                    <a:pos x="1052" y="610"/>
                  </a:cxn>
                  <a:cxn ang="0">
                    <a:pos x="992" y="678"/>
                  </a:cxn>
                  <a:cxn ang="0">
                    <a:pos x="922" y="740"/>
                  </a:cxn>
                  <a:cxn ang="0">
                    <a:pos x="848" y="796"/>
                  </a:cxn>
                  <a:cxn ang="0">
                    <a:pos x="770" y="844"/>
                  </a:cxn>
                  <a:cxn ang="0">
                    <a:pos x="686" y="884"/>
                  </a:cxn>
                  <a:cxn ang="0">
                    <a:pos x="598" y="916"/>
                  </a:cxn>
                  <a:cxn ang="0">
                    <a:pos x="506" y="940"/>
                  </a:cxn>
                  <a:cxn ang="0">
                    <a:pos x="410" y="954"/>
                  </a:cxn>
                  <a:cxn ang="0">
                    <a:pos x="312" y="960"/>
                  </a:cxn>
                  <a:cxn ang="0">
                    <a:pos x="156" y="1120"/>
                  </a:cxn>
                  <a:cxn ang="0">
                    <a:pos x="156" y="1438"/>
                  </a:cxn>
                  <a:cxn ang="0">
                    <a:pos x="312" y="1600"/>
                  </a:cxn>
                </a:cxnLst>
                <a:rect l="0" t="0" r="r" b="b"/>
                <a:pathLst>
                  <a:path w="1912" h="1600">
                    <a:moveTo>
                      <a:pt x="312" y="1600"/>
                    </a:moveTo>
                    <a:lnTo>
                      <a:pt x="312" y="1600"/>
                    </a:lnTo>
                    <a:lnTo>
                      <a:pt x="394" y="1598"/>
                    </a:lnTo>
                    <a:lnTo>
                      <a:pt x="476" y="1592"/>
                    </a:lnTo>
                    <a:lnTo>
                      <a:pt x="556" y="1580"/>
                    </a:lnTo>
                    <a:lnTo>
                      <a:pt x="634" y="1566"/>
                    </a:lnTo>
                    <a:lnTo>
                      <a:pt x="712" y="1550"/>
                    </a:lnTo>
                    <a:lnTo>
                      <a:pt x="788" y="1528"/>
                    </a:lnTo>
                    <a:lnTo>
                      <a:pt x="862" y="1502"/>
                    </a:lnTo>
                    <a:lnTo>
                      <a:pt x="934" y="1474"/>
                    </a:lnTo>
                    <a:lnTo>
                      <a:pt x="1006" y="1442"/>
                    </a:lnTo>
                    <a:lnTo>
                      <a:pt x="1074" y="1406"/>
                    </a:lnTo>
                    <a:lnTo>
                      <a:pt x="1142" y="1368"/>
                    </a:lnTo>
                    <a:lnTo>
                      <a:pt x="1206" y="1326"/>
                    </a:lnTo>
                    <a:lnTo>
                      <a:pt x="1268" y="1282"/>
                    </a:lnTo>
                    <a:lnTo>
                      <a:pt x="1330" y="1234"/>
                    </a:lnTo>
                    <a:lnTo>
                      <a:pt x="1388" y="1184"/>
                    </a:lnTo>
                    <a:lnTo>
                      <a:pt x="1442" y="1132"/>
                    </a:lnTo>
                    <a:lnTo>
                      <a:pt x="1496" y="1076"/>
                    </a:lnTo>
                    <a:lnTo>
                      <a:pt x="1546" y="1018"/>
                    </a:lnTo>
                    <a:lnTo>
                      <a:pt x="1594" y="958"/>
                    </a:lnTo>
                    <a:lnTo>
                      <a:pt x="1638" y="896"/>
                    </a:lnTo>
                    <a:lnTo>
                      <a:pt x="1680" y="830"/>
                    </a:lnTo>
                    <a:lnTo>
                      <a:pt x="1718" y="764"/>
                    </a:lnTo>
                    <a:lnTo>
                      <a:pt x="1754" y="694"/>
                    </a:lnTo>
                    <a:lnTo>
                      <a:pt x="1786" y="624"/>
                    </a:lnTo>
                    <a:lnTo>
                      <a:pt x="1814" y="552"/>
                    </a:lnTo>
                    <a:lnTo>
                      <a:pt x="1840" y="478"/>
                    </a:lnTo>
                    <a:lnTo>
                      <a:pt x="1862" y="402"/>
                    </a:lnTo>
                    <a:lnTo>
                      <a:pt x="1880" y="324"/>
                    </a:lnTo>
                    <a:lnTo>
                      <a:pt x="1894" y="246"/>
                    </a:lnTo>
                    <a:lnTo>
                      <a:pt x="1904" y="166"/>
                    </a:lnTo>
                    <a:lnTo>
                      <a:pt x="1910" y="84"/>
                    </a:lnTo>
                    <a:lnTo>
                      <a:pt x="1912" y="2"/>
                    </a:lnTo>
                    <a:lnTo>
                      <a:pt x="1754" y="158"/>
                    </a:lnTo>
                    <a:lnTo>
                      <a:pt x="1594" y="312"/>
                    </a:lnTo>
                    <a:lnTo>
                      <a:pt x="1436" y="158"/>
                    </a:lnTo>
                    <a:lnTo>
                      <a:pt x="1276" y="2"/>
                    </a:lnTo>
                    <a:lnTo>
                      <a:pt x="1272" y="0"/>
                    </a:lnTo>
                    <a:lnTo>
                      <a:pt x="1272" y="0"/>
                    </a:lnTo>
                    <a:lnTo>
                      <a:pt x="1270" y="48"/>
                    </a:lnTo>
                    <a:lnTo>
                      <a:pt x="1268" y="98"/>
                    </a:lnTo>
                    <a:lnTo>
                      <a:pt x="1260" y="146"/>
                    </a:lnTo>
                    <a:lnTo>
                      <a:pt x="1252" y="192"/>
                    </a:lnTo>
                    <a:lnTo>
                      <a:pt x="1242" y="240"/>
                    </a:lnTo>
                    <a:lnTo>
                      <a:pt x="1228" y="284"/>
                    </a:lnTo>
                    <a:lnTo>
                      <a:pt x="1214" y="330"/>
                    </a:lnTo>
                    <a:lnTo>
                      <a:pt x="1196" y="374"/>
                    </a:lnTo>
                    <a:lnTo>
                      <a:pt x="1178" y="416"/>
                    </a:lnTo>
                    <a:lnTo>
                      <a:pt x="1156" y="458"/>
                    </a:lnTo>
                    <a:lnTo>
                      <a:pt x="1134" y="498"/>
                    </a:lnTo>
                    <a:lnTo>
                      <a:pt x="1108" y="536"/>
                    </a:lnTo>
                    <a:lnTo>
                      <a:pt x="1082" y="574"/>
                    </a:lnTo>
                    <a:lnTo>
                      <a:pt x="1052" y="610"/>
                    </a:lnTo>
                    <a:lnTo>
                      <a:pt x="1022" y="644"/>
                    </a:lnTo>
                    <a:lnTo>
                      <a:pt x="992" y="678"/>
                    </a:lnTo>
                    <a:lnTo>
                      <a:pt x="958" y="710"/>
                    </a:lnTo>
                    <a:lnTo>
                      <a:pt x="922" y="740"/>
                    </a:lnTo>
                    <a:lnTo>
                      <a:pt x="886" y="768"/>
                    </a:lnTo>
                    <a:lnTo>
                      <a:pt x="848" y="796"/>
                    </a:lnTo>
                    <a:lnTo>
                      <a:pt x="810" y="820"/>
                    </a:lnTo>
                    <a:lnTo>
                      <a:pt x="770" y="844"/>
                    </a:lnTo>
                    <a:lnTo>
                      <a:pt x="728" y="864"/>
                    </a:lnTo>
                    <a:lnTo>
                      <a:pt x="686" y="884"/>
                    </a:lnTo>
                    <a:lnTo>
                      <a:pt x="642" y="902"/>
                    </a:lnTo>
                    <a:lnTo>
                      <a:pt x="598" y="916"/>
                    </a:lnTo>
                    <a:lnTo>
                      <a:pt x="552" y="930"/>
                    </a:lnTo>
                    <a:lnTo>
                      <a:pt x="506" y="940"/>
                    </a:lnTo>
                    <a:lnTo>
                      <a:pt x="458" y="948"/>
                    </a:lnTo>
                    <a:lnTo>
                      <a:pt x="410" y="954"/>
                    </a:lnTo>
                    <a:lnTo>
                      <a:pt x="362" y="958"/>
                    </a:lnTo>
                    <a:lnTo>
                      <a:pt x="312" y="960"/>
                    </a:lnTo>
                    <a:lnTo>
                      <a:pt x="310" y="962"/>
                    </a:lnTo>
                    <a:lnTo>
                      <a:pt x="156" y="1120"/>
                    </a:lnTo>
                    <a:lnTo>
                      <a:pt x="0" y="1280"/>
                    </a:lnTo>
                    <a:lnTo>
                      <a:pt x="156" y="1438"/>
                    </a:lnTo>
                    <a:lnTo>
                      <a:pt x="310" y="1596"/>
                    </a:lnTo>
                    <a:lnTo>
                      <a:pt x="312" y="160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38100" cmpd="sng">
                <a:noFill/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1978025" y="3536950"/>
                <a:ext cx="2540000" cy="3035300"/>
              </a:xfrm>
              <a:custGeom>
                <a:avLst/>
                <a:gdLst/>
                <a:ahLst/>
                <a:cxnLst>
                  <a:cxn ang="0">
                    <a:pos x="0" y="312"/>
                  </a:cxn>
                  <a:cxn ang="0">
                    <a:pos x="8" y="474"/>
                  </a:cxn>
                  <a:cxn ang="0">
                    <a:pos x="32" y="634"/>
                  </a:cxn>
                  <a:cxn ang="0">
                    <a:pos x="72" y="786"/>
                  </a:cxn>
                  <a:cxn ang="0">
                    <a:pos x="126" y="934"/>
                  </a:cxn>
                  <a:cxn ang="0">
                    <a:pos x="192" y="1074"/>
                  </a:cxn>
                  <a:cxn ang="0">
                    <a:pos x="272" y="1206"/>
                  </a:cxn>
                  <a:cxn ang="0">
                    <a:pos x="364" y="1328"/>
                  </a:cxn>
                  <a:cxn ang="0">
                    <a:pos x="468" y="1442"/>
                  </a:cxn>
                  <a:cxn ang="0">
                    <a:pos x="580" y="1546"/>
                  </a:cxn>
                  <a:cxn ang="0">
                    <a:pos x="704" y="1638"/>
                  </a:cxn>
                  <a:cxn ang="0">
                    <a:pos x="836" y="1718"/>
                  </a:cxn>
                  <a:cxn ang="0">
                    <a:pos x="976" y="1784"/>
                  </a:cxn>
                  <a:cxn ang="0">
                    <a:pos x="1122" y="1838"/>
                  </a:cxn>
                  <a:cxn ang="0">
                    <a:pos x="1276" y="1878"/>
                  </a:cxn>
                  <a:cxn ang="0">
                    <a:pos x="1434" y="1902"/>
                  </a:cxn>
                  <a:cxn ang="0">
                    <a:pos x="1598" y="1912"/>
                  </a:cxn>
                  <a:cxn ang="0">
                    <a:pos x="1288" y="1594"/>
                  </a:cxn>
                  <a:cxn ang="0">
                    <a:pos x="1598" y="1276"/>
                  </a:cxn>
                  <a:cxn ang="0">
                    <a:pos x="1600" y="1272"/>
                  </a:cxn>
                  <a:cxn ang="0">
                    <a:pos x="1502" y="1266"/>
                  </a:cxn>
                  <a:cxn ang="0">
                    <a:pos x="1406" y="1252"/>
                  </a:cxn>
                  <a:cxn ang="0">
                    <a:pos x="1314" y="1228"/>
                  </a:cxn>
                  <a:cxn ang="0">
                    <a:pos x="1226" y="1196"/>
                  </a:cxn>
                  <a:cxn ang="0">
                    <a:pos x="1142" y="1156"/>
                  </a:cxn>
                  <a:cxn ang="0">
                    <a:pos x="1064" y="1108"/>
                  </a:cxn>
                  <a:cxn ang="0">
                    <a:pos x="990" y="1052"/>
                  </a:cxn>
                  <a:cxn ang="0">
                    <a:pos x="922" y="990"/>
                  </a:cxn>
                  <a:cxn ang="0">
                    <a:pos x="860" y="922"/>
                  </a:cxn>
                  <a:cxn ang="0">
                    <a:pos x="804" y="848"/>
                  </a:cxn>
                  <a:cxn ang="0">
                    <a:pos x="756" y="770"/>
                  </a:cxn>
                  <a:cxn ang="0">
                    <a:pos x="716" y="686"/>
                  </a:cxn>
                  <a:cxn ang="0">
                    <a:pos x="684" y="598"/>
                  </a:cxn>
                  <a:cxn ang="0">
                    <a:pos x="660" y="504"/>
                  </a:cxn>
                  <a:cxn ang="0">
                    <a:pos x="644" y="410"/>
                  </a:cxn>
                  <a:cxn ang="0">
                    <a:pos x="640" y="312"/>
                  </a:cxn>
                  <a:cxn ang="0">
                    <a:pos x="480" y="154"/>
                  </a:cxn>
                  <a:cxn ang="0">
                    <a:pos x="162" y="154"/>
                  </a:cxn>
                  <a:cxn ang="0">
                    <a:pos x="0" y="312"/>
                  </a:cxn>
                </a:cxnLst>
                <a:rect l="0" t="0" r="r" b="b"/>
                <a:pathLst>
                  <a:path w="1600" h="1912">
                    <a:moveTo>
                      <a:pt x="0" y="312"/>
                    </a:moveTo>
                    <a:lnTo>
                      <a:pt x="0" y="312"/>
                    </a:lnTo>
                    <a:lnTo>
                      <a:pt x="2" y="394"/>
                    </a:lnTo>
                    <a:lnTo>
                      <a:pt x="8" y="474"/>
                    </a:lnTo>
                    <a:lnTo>
                      <a:pt x="18" y="554"/>
                    </a:lnTo>
                    <a:lnTo>
                      <a:pt x="32" y="634"/>
                    </a:lnTo>
                    <a:lnTo>
                      <a:pt x="50" y="712"/>
                    </a:lnTo>
                    <a:lnTo>
                      <a:pt x="72" y="786"/>
                    </a:lnTo>
                    <a:lnTo>
                      <a:pt x="96" y="862"/>
                    </a:lnTo>
                    <a:lnTo>
                      <a:pt x="126" y="934"/>
                    </a:lnTo>
                    <a:lnTo>
                      <a:pt x="158" y="1004"/>
                    </a:lnTo>
                    <a:lnTo>
                      <a:pt x="192" y="1074"/>
                    </a:lnTo>
                    <a:lnTo>
                      <a:pt x="232" y="1140"/>
                    </a:lnTo>
                    <a:lnTo>
                      <a:pt x="272" y="1206"/>
                    </a:lnTo>
                    <a:lnTo>
                      <a:pt x="318" y="1268"/>
                    </a:lnTo>
                    <a:lnTo>
                      <a:pt x="364" y="1328"/>
                    </a:lnTo>
                    <a:lnTo>
                      <a:pt x="414" y="1386"/>
                    </a:lnTo>
                    <a:lnTo>
                      <a:pt x="468" y="1442"/>
                    </a:lnTo>
                    <a:lnTo>
                      <a:pt x="522" y="1496"/>
                    </a:lnTo>
                    <a:lnTo>
                      <a:pt x="580" y="1546"/>
                    </a:lnTo>
                    <a:lnTo>
                      <a:pt x="642" y="1592"/>
                    </a:lnTo>
                    <a:lnTo>
                      <a:pt x="704" y="1638"/>
                    </a:lnTo>
                    <a:lnTo>
                      <a:pt x="768" y="1678"/>
                    </a:lnTo>
                    <a:lnTo>
                      <a:pt x="836" y="1718"/>
                    </a:lnTo>
                    <a:lnTo>
                      <a:pt x="904" y="1752"/>
                    </a:lnTo>
                    <a:lnTo>
                      <a:pt x="976" y="1784"/>
                    </a:lnTo>
                    <a:lnTo>
                      <a:pt x="1048" y="1814"/>
                    </a:lnTo>
                    <a:lnTo>
                      <a:pt x="1122" y="1838"/>
                    </a:lnTo>
                    <a:lnTo>
                      <a:pt x="1198" y="1860"/>
                    </a:lnTo>
                    <a:lnTo>
                      <a:pt x="1276" y="1878"/>
                    </a:lnTo>
                    <a:lnTo>
                      <a:pt x="1354" y="1892"/>
                    </a:lnTo>
                    <a:lnTo>
                      <a:pt x="1434" y="1902"/>
                    </a:lnTo>
                    <a:lnTo>
                      <a:pt x="1514" y="1910"/>
                    </a:lnTo>
                    <a:lnTo>
                      <a:pt x="1598" y="1912"/>
                    </a:lnTo>
                    <a:lnTo>
                      <a:pt x="1442" y="1752"/>
                    </a:lnTo>
                    <a:lnTo>
                      <a:pt x="1288" y="1594"/>
                    </a:lnTo>
                    <a:lnTo>
                      <a:pt x="1442" y="1434"/>
                    </a:lnTo>
                    <a:lnTo>
                      <a:pt x="1598" y="1276"/>
                    </a:lnTo>
                    <a:lnTo>
                      <a:pt x="1600" y="1272"/>
                    </a:lnTo>
                    <a:lnTo>
                      <a:pt x="1600" y="1272"/>
                    </a:lnTo>
                    <a:lnTo>
                      <a:pt x="1550" y="1270"/>
                    </a:lnTo>
                    <a:lnTo>
                      <a:pt x="1502" y="1266"/>
                    </a:lnTo>
                    <a:lnTo>
                      <a:pt x="1454" y="1260"/>
                    </a:lnTo>
                    <a:lnTo>
                      <a:pt x="1406" y="1252"/>
                    </a:lnTo>
                    <a:lnTo>
                      <a:pt x="1360" y="1242"/>
                    </a:lnTo>
                    <a:lnTo>
                      <a:pt x="1314" y="1228"/>
                    </a:lnTo>
                    <a:lnTo>
                      <a:pt x="1270" y="1214"/>
                    </a:lnTo>
                    <a:lnTo>
                      <a:pt x="1226" y="1196"/>
                    </a:lnTo>
                    <a:lnTo>
                      <a:pt x="1184" y="1176"/>
                    </a:lnTo>
                    <a:lnTo>
                      <a:pt x="1142" y="1156"/>
                    </a:lnTo>
                    <a:lnTo>
                      <a:pt x="1102" y="1132"/>
                    </a:lnTo>
                    <a:lnTo>
                      <a:pt x="1064" y="1108"/>
                    </a:lnTo>
                    <a:lnTo>
                      <a:pt x="1026" y="1080"/>
                    </a:lnTo>
                    <a:lnTo>
                      <a:pt x="990" y="1052"/>
                    </a:lnTo>
                    <a:lnTo>
                      <a:pt x="954" y="1022"/>
                    </a:lnTo>
                    <a:lnTo>
                      <a:pt x="922" y="990"/>
                    </a:lnTo>
                    <a:lnTo>
                      <a:pt x="890" y="958"/>
                    </a:lnTo>
                    <a:lnTo>
                      <a:pt x="860" y="922"/>
                    </a:lnTo>
                    <a:lnTo>
                      <a:pt x="830" y="886"/>
                    </a:lnTo>
                    <a:lnTo>
                      <a:pt x="804" y="848"/>
                    </a:lnTo>
                    <a:lnTo>
                      <a:pt x="778" y="810"/>
                    </a:lnTo>
                    <a:lnTo>
                      <a:pt x="756" y="770"/>
                    </a:lnTo>
                    <a:lnTo>
                      <a:pt x="734" y="728"/>
                    </a:lnTo>
                    <a:lnTo>
                      <a:pt x="716" y="686"/>
                    </a:lnTo>
                    <a:lnTo>
                      <a:pt x="698" y="642"/>
                    </a:lnTo>
                    <a:lnTo>
                      <a:pt x="684" y="598"/>
                    </a:lnTo>
                    <a:lnTo>
                      <a:pt x="670" y="552"/>
                    </a:lnTo>
                    <a:lnTo>
                      <a:pt x="660" y="504"/>
                    </a:lnTo>
                    <a:lnTo>
                      <a:pt x="652" y="458"/>
                    </a:lnTo>
                    <a:lnTo>
                      <a:pt x="644" y="410"/>
                    </a:lnTo>
                    <a:lnTo>
                      <a:pt x="642" y="360"/>
                    </a:lnTo>
                    <a:lnTo>
                      <a:pt x="640" y="312"/>
                    </a:lnTo>
                    <a:lnTo>
                      <a:pt x="638" y="310"/>
                    </a:lnTo>
                    <a:lnTo>
                      <a:pt x="480" y="154"/>
                    </a:lnTo>
                    <a:lnTo>
                      <a:pt x="320" y="0"/>
                    </a:lnTo>
                    <a:lnTo>
                      <a:pt x="162" y="154"/>
                    </a:lnTo>
                    <a:lnTo>
                      <a:pt x="2" y="310"/>
                    </a:lnTo>
                    <a:lnTo>
                      <a:pt x="0" y="312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38100" cmpd="sng">
                <a:noFill/>
                <a:prstDash val="solid"/>
                <a:round/>
                <a:headEnd/>
                <a:tailEnd/>
              </a:ln>
              <a:sp3d extrusionH="3175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8" name="Donut 7"/>
            <p:cNvSpPr/>
            <p:nvPr/>
          </p:nvSpPr>
          <p:spPr>
            <a:xfrm>
              <a:off x="2979824" y="2069432"/>
              <a:ext cx="3104144" cy="3104144"/>
            </a:xfrm>
            <a:prstGeom prst="donut">
              <a:avLst>
                <a:gd name="adj" fmla="val 6657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sp3d extrusionH="317500" prstMaterial="dkEdge">
              <a:bevelT prst="slope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3810000" y="2895600"/>
              <a:ext cx="1447800" cy="1447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z="101600"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</a:rPr>
                <a:t>Integrated system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045112" y="196115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cxnSp>
        <p:nvCxnSpPr>
          <p:cNvPr id="18" name="Straight Connector 17"/>
          <p:cNvCxnSpPr/>
          <p:nvPr/>
        </p:nvCxnSpPr>
        <p:spPr>
          <a:xfrm>
            <a:off x="7094616" y="4351416"/>
            <a:ext cx="2133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942216" y="423511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313816" y="492091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81200" y="1860889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93240" y="4944977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cxnSp>
        <p:nvCxnSpPr>
          <p:cNvPr id="29" name="Straight Connector 28"/>
          <p:cNvCxnSpPr>
            <a:endCxn id="28" idx="2"/>
          </p:cNvCxnSpPr>
          <p:nvPr/>
        </p:nvCxnSpPr>
        <p:spPr>
          <a:xfrm flipV="1">
            <a:off x="2983840" y="4144876"/>
            <a:ext cx="1524000" cy="381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507840" y="4030576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/>
          <p:nvPr/>
        </p:nvCxnSpPr>
        <p:spPr>
          <a:xfrm>
            <a:off x="8229600" y="3581400"/>
            <a:ext cx="304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458200" y="3276601"/>
            <a:ext cx="182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Surrounding factor</a:t>
            </a:r>
          </a:p>
        </p:txBody>
      </p:sp>
      <p:cxnSp>
        <p:nvCxnSpPr>
          <p:cNvPr id="46" name="Straight Connector 45"/>
          <p:cNvCxnSpPr/>
          <p:nvPr/>
        </p:nvCxnSpPr>
        <p:spPr>
          <a:xfrm rot="5400000">
            <a:off x="2641734" y="4525082"/>
            <a:ext cx="6858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rot="5400000">
            <a:off x="8998822" y="4592048"/>
            <a:ext cx="457994" cy="7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 flipV="1">
            <a:off x="2488532" y="2584788"/>
            <a:ext cx="5334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43200" y="2851488"/>
            <a:ext cx="21336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800600" y="2755240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>
            <a:off x="7206912" y="2951752"/>
            <a:ext cx="19812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 flipV="1">
            <a:off x="8922206" y="2684258"/>
            <a:ext cx="533400" cy="15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7054512" y="2799352"/>
            <a:ext cx="228600" cy="2286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20" grpId="0"/>
      <p:bldP spid="25" grpId="0"/>
      <p:bldP spid="27" grpId="0"/>
      <p:bldP spid="28" grpId="0" animBg="1"/>
      <p:bldP spid="33" grpId="0"/>
      <p:bldP spid="2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5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895601" y="231772"/>
            <a:ext cx="6400799" cy="6400800"/>
            <a:chOff x="1146173" y="231772"/>
            <a:chExt cx="6400799" cy="6400800"/>
          </a:xfrm>
          <a:effectLst>
            <a:outerShdw blurRad="1905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 fov="3000000">
              <a:rot lat="18573601" lon="0" rev="0"/>
            </a:camera>
            <a:lightRig rig="soft" dir="t">
              <a:rot lat="0" lon="0" rev="19200000"/>
            </a:lightRig>
          </a:scene3d>
        </p:grpSpPr>
        <p:sp>
          <p:nvSpPr>
            <p:cNvPr id="3" name="Diagonal Stripe 2"/>
            <p:cNvSpPr/>
            <p:nvPr/>
          </p:nvSpPr>
          <p:spPr>
            <a:xfrm rot="2700000">
              <a:off x="3051172" y="4041772"/>
              <a:ext cx="2590800" cy="2590800"/>
            </a:xfrm>
            <a:prstGeom prst="diagStripe">
              <a:avLst/>
            </a:prstGeom>
            <a:sp3d extrusionH="381000" prstMaterial="plastic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4" name="Diagonal Stripe 3"/>
            <p:cNvSpPr/>
            <p:nvPr/>
          </p:nvSpPr>
          <p:spPr>
            <a:xfrm rot="8100000">
              <a:off x="1146173" y="2136772"/>
              <a:ext cx="2590800" cy="2590800"/>
            </a:xfrm>
            <a:prstGeom prst="diagStripe">
              <a:avLst/>
            </a:prstGeom>
            <a:sp3d extrusionH="381000" prstMaterial="plastic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5" name="Diagonal Stripe 4"/>
            <p:cNvSpPr/>
            <p:nvPr/>
          </p:nvSpPr>
          <p:spPr>
            <a:xfrm rot="18900000">
              <a:off x="4956172" y="2136772"/>
              <a:ext cx="2590800" cy="2590800"/>
            </a:xfrm>
            <a:prstGeom prst="diagStripe">
              <a:avLst/>
            </a:prstGeom>
            <a:sp3d extrusionH="381000" prstMaterial="plastic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6" name="Diagonal Stripe 5"/>
            <p:cNvSpPr/>
            <p:nvPr/>
          </p:nvSpPr>
          <p:spPr>
            <a:xfrm rot="18900000" flipV="1">
              <a:off x="3051172" y="231772"/>
              <a:ext cx="2590800" cy="2590800"/>
            </a:xfrm>
            <a:prstGeom prst="diagStripe">
              <a:avLst/>
            </a:prstGeom>
            <a:sp3d extrusionH="381000" prstMaterial="plastic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29000" y="2514600"/>
              <a:ext cx="1828800" cy="18288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z="203200" extrusionH="381000" prstMaterial="plastic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b="1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EFBDCD9-3930-4FA7-84C4-C55CA7825375}"/>
              </a:ext>
            </a:extLst>
          </p:cNvPr>
          <p:cNvGrpSpPr/>
          <p:nvPr/>
        </p:nvGrpSpPr>
        <p:grpSpPr>
          <a:xfrm>
            <a:off x="4491170" y="1376297"/>
            <a:ext cx="3209661" cy="918034"/>
            <a:chOff x="4491170" y="1376297"/>
            <a:chExt cx="3209661" cy="918034"/>
          </a:xfrm>
        </p:grpSpPr>
        <p:sp>
          <p:nvSpPr>
            <p:cNvPr id="9" name="TextBox 8"/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BF9646B-3CD3-4EAE-B6E7-6F1BC7636F5E}"/>
              </a:ext>
            </a:extLst>
          </p:cNvPr>
          <p:cNvGrpSpPr/>
          <p:nvPr/>
        </p:nvGrpSpPr>
        <p:grpSpPr>
          <a:xfrm>
            <a:off x="8121419" y="2973155"/>
            <a:ext cx="3209661" cy="918034"/>
            <a:chOff x="4491170" y="1376297"/>
            <a:chExt cx="3209661" cy="91803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48C3F98-6E81-4AB9-80D5-80326B0622C5}"/>
                </a:ext>
              </a:extLst>
            </p:cNvPr>
            <p:cNvSpPr txBox="1"/>
            <p:nvPr/>
          </p:nvSpPr>
          <p:spPr>
            <a:xfrm>
              <a:off x="4491170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9125D71-6162-43DE-8FB3-4031CE098941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2DA00CB-05E5-4008-B673-A3238DA84DE1}"/>
              </a:ext>
            </a:extLst>
          </p:cNvPr>
          <p:cNvGrpSpPr/>
          <p:nvPr/>
        </p:nvGrpSpPr>
        <p:grpSpPr>
          <a:xfrm>
            <a:off x="4411147" y="5407551"/>
            <a:ext cx="3209661" cy="919780"/>
            <a:chOff x="4491170" y="1832666"/>
            <a:chExt cx="3209661" cy="91978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A3699B-6E1F-4030-93F1-FF4C0810A590}"/>
                </a:ext>
              </a:extLst>
            </p:cNvPr>
            <p:cNvSpPr txBox="1"/>
            <p:nvPr/>
          </p:nvSpPr>
          <p:spPr>
            <a:xfrm>
              <a:off x="5262061" y="2229226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2A77EE5-42C1-4BC6-969E-F45A601ECE8A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F407BBA-433D-4412-B148-0F7BD4F22009}"/>
              </a:ext>
            </a:extLst>
          </p:cNvPr>
          <p:cNvGrpSpPr/>
          <p:nvPr/>
        </p:nvGrpSpPr>
        <p:grpSpPr>
          <a:xfrm>
            <a:off x="677731" y="3662451"/>
            <a:ext cx="3209661" cy="918034"/>
            <a:chOff x="4491170" y="1376297"/>
            <a:chExt cx="3209661" cy="9180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190102C-EE5A-4550-B52B-27123C42F457}"/>
                </a:ext>
              </a:extLst>
            </p:cNvPr>
            <p:cNvSpPr txBox="1"/>
            <p:nvPr/>
          </p:nvSpPr>
          <p:spPr>
            <a:xfrm>
              <a:off x="6018960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9B2C03-E607-405D-A9BF-9D1FFAF5949B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F1A98AE-9BB5-43F1-BC53-882941B6913E}"/>
              </a:ext>
            </a:extLst>
          </p:cNvPr>
          <p:cNvGrpSpPr/>
          <p:nvPr/>
        </p:nvGrpSpPr>
        <p:grpSpPr>
          <a:xfrm>
            <a:off x="814648" y="2375115"/>
            <a:ext cx="4993760" cy="918034"/>
            <a:chOff x="797440" y="2063498"/>
            <a:chExt cx="4993760" cy="918034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544429E-9D76-433A-A925-8463BFBCF086}"/>
                </a:ext>
              </a:extLst>
            </p:cNvPr>
            <p:cNvGrpSpPr/>
            <p:nvPr/>
          </p:nvGrpSpPr>
          <p:grpSpPr>
            <a:xfrm>
              <a:off x="797440" y="2063498"/>
              <a:ext cx="3209661" cy="918034"/>
              <a:chOff x="4491170" y="1376297"/>
              <a:chExt cx="3209661" cy="918034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63CB7E0-297D-45E3-9A1A-E9D901B2B885}"/>
                  </a:ext>
                </a:extLst>
              </p:cNvPr>
              <p:cNvSpPr txBox="1"/>
              <p:nvPr/>
            </p:nvSpPr>
            <p:spPr>
              <a:xfrm>
                <a:off x="6018960" y="1376297"/>
                <a:ext cx="168187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Component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60B495D-68D5-4DC8-A3F6-05FE39FBC652}"/>
                  </a:ext>
                </a:extLst>
              </p:cNvPr>
              <p:cNvSpPr txBox="1"/>
              <p:nvPr/>
            </p:nvSpPr>
            <p:spPr>
              <a:xfrm>
                <a:off x="4491170" y="1832666"/>
                <a:ext cx="320966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 can replace this text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E0CE498-9C02-40A9-B50A-96ABA55A38ED}"/>
                </a:ext>
              </a:extLst>
            </p:cNvPr>
            <p:cNvCxnSpPr>
              <a:cxnSpLocks/>
            </p:cNvCxnSpPr>
            <p:nvPr/>
          </p:nvCxnSpPr>
          <p:spPr>
            <a:xfrm>
              <a:off x="914400" y="2973155"/>
              <a:ext cx="4876800" cy="1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7652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z="4000" dirty="0"/>
              <a:t>5 Components</a:t>
            </a:r>
            <a:endParaRPr lang="en-US" dirty="0"/>
          </a:p>
        </p:txBody>
      </p:sp>
      <p:grpSp>
        <p:nvGrpSpPr>
          <p:cNvPr id="3" name="Group 20"/>
          <p:cNvGrpSpPr/>
          <p:nvPr/>
        </p:nvGrpSpPr>
        <p:grpSpPr>
          <a:xfrm>
            <a:off x="4097482" y="1955046"/>
            <a:ext cx="3810000" cy="3625850"/>
            <a:chOff x="2279650" y="1978025"/>
            <a:chExt cx="3810000" cy="3625850"/>
          </a:xfrm>
          <a:effectLst>
            <a:outerShdw blurRad="1778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600000"/>
            </a:lightRig>
          </a:scene3d>
        </p:grpSpPr>
        <p:sp>
          <p:nvSpPr>
            <p:cNvPr id="3082" name="Freeform 10"/>
            <p:cNvSpPr>
              <a:spLocks/>
            </p:cNvSpPr>
            <p:nvPr/>
          </p:nvSpPr>
          <p:spPr bwMode="auto">
            <a:xfrm>
              <a:off x="4191000" y="1981200"/>
              <a:ext cx="1889125" cy="1577975"/>
            </a:xfrm>
            <a:custGeom>
              <a:avLst/>
              <a:gdLst/>
              <a:ahLst/>
              <a:cxnLst>
                <a:cxn ang="0">
                  <a:pos x="622" y="994"/>
                </a:cxn>
                <a:cxn ang="0">
                  <a:pos x="1190" y="866"/>
                </a:cxn>
                <a:cxn ang="0">
                  <a:pos x="0" y="0"/>
                </a:cxn>
                <a:cxn ang="0">
                  <a:pos x="0" y="542"/>
                </a:cxn>
                <a:cxn ang="0">
                  <a:pos x="622" y="994"/>
                </a:cxn>
              </a:cxnLst>
              <a:rect l="0" t="0" r="r" b="b"/>
              <a:pathLst>
                <a:path w="1190" h="994">
                  <a:moveTo>
                    <a:pt x="622" y="994"/>
                  </a:moveTo>
                  <a:lnTo>
                    <a:pt x="1190" y="866"/>
                  </a:lnTo>
                  <a:lnTo>
                    <a:pt x="0" y="0"/>
                  </a:lnTo>
                  <a:lnTo>
                    <a:pt x="0" y="542"/>
                  </a:lnTo>
                  <a:lnTo>
                    <a:pt x="622" y="99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3" name="Freeform 11"/>
            <p:cNvSpPr>
              <a:spLocks/>
            </p:cNvSpPr>
            <p:nvPr/>
          </p:nvSpPr>
          <p:spPr bwMode="auto">
            <a:xfrm>
              <a:off x="2279650" y="3362325"/>
              <a:ext cx="1292225" cy="2241550"/>
            </a:xfrm>
            <a:custGeom>
              <a:avLst/>
              <a:gdLst/>
              <a:ahLst/>
              <a:cxnLst>
                <a:cxn ang="0">
                  <a:pos x="576" y="128"/>
                </a:cxn>
                <a:cxn ang="0">
                  <a:pos x="578" y="128"/>
                </a:cxn>
                <a:cxn ang="0">
                  <a:pos x="0" y="0"/>
                </a:cxn>
                <a:cxn ang="0">
                  <a:pos x="458" y="1412"/>
                </a:cxn>
                <a:cxn ang="0">
                  <a:pos x="460" y="1412"/>
                </a:cxn>
                <a:cxn ang="0">
                  <a:pos x="814" y="864"/>
                </a:cxn>
                <a:cxn ang="0">
                  <a:pos x="576" y="128"/>
                </a:cxn>
              </a:cxnLst>
              <a:rect l="0" t="0" r="r" b="b"/>
              <a:pathLst>
                <a:path w="814" h="1412">
                  <a:moveTo>
                    <a:pt x="576" y="128"/>
                  </a:moveTo>
                  <a:lnTo>
                    <a:pt x="578" y="128"/>
                  </a:lnTo>
                  <a:lnTo>
                    <a:pt x="0" y="0"/>
                  </a:lnTo>
                  <a:lnTo>
                    <a:pt x="458" y="1412"/>
                  </a:lnTo>
                  <a:lnTo>
                    <a:pt x="460" y="1412"/>
                  </a:lnTo>
                  <a:lnTo>
                    <a:pt x="814" y="864"/>
                  </a:lnTo>
                  <a:lnTo>
                    <a:pt x="576" y="12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4" name="Freeform 12"/>
            <p:cNvSpPr>
              <a:spLocks/>
            </p:cNvSpPr>
            <p:nvPr/>
          </p:nvSpPr>
          <p:spPr bwMode="auto">
            <a:xfrm>
              <a:off x="2279650" y="1978025"/>
              <a:ext cx="1911350" cy="1587500"/>
            </a:xfrm>
            <a:custGeom>
              <a:avLst/>
              <a:gdLst/>
              <a:ahLst/>
              <a:cxnLst>
                <a:cxn ang="0">
                  <a:pos x="1204" y="544"/>
                </a:cxn>
                <a:cxn ang="0">
                  <a:pos x="1204" y="2"/>
                </a:cxn>
                <a:cxn ang="0">
                  <a:pos x="1200" y="0"/>
                </a:cxn>
                <a:cxn ang="0">
                  <a:pos x="0" y="872"/>
                </a:cxn>
                <a:cxn ang="0">
                  <a:pos x="578" y="1000"/>
                </a:cxn>
                <a:cxn ang="0">
                  <a:pos x="1204" y="544"/>
                </a:cxn>
              </a:cxnLst>
              <a:rect l="0" t="0" r="r" b="b"/>
              <a:pathLst>
                <a:path w="1204" h="1000">
                  <a:moveTo>
                    <a:pt x="1204" y="544"/>
                  </a:moveTo>
                  <a:lnTo>
                    <a:pt x="1204" y="2"/>
                  </a:lnTo>
                  <a:lnTo>
                    <a:pt x="1200" y="0"/>
                  </a:lnTo>
                  <a:lnTo>
                    <a:pt x="0" y="872"/>
                  </a:lnTo>
                  <a:lnTo>
                    <a:pt x="578" y="1000"/>
                  </a:lnTo>
                  <a:lnTo>
                    <a:pt x="1204" y="54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5" name="Freeform 13"/>
            <p:cNvSpPr>
              <a:spLocks/>
            </p:cNvSpPr>
            <p:nvPr/>
          </p:nvSpPr>
          <p:spPr bwMode="auto">
            <a:xfrm>
              <a:off x="4810125" y="3355975"/>
              <a:ext cx="1279525" cy="2238375"/>
            </a:xfrm>
            <a:custGeom>
              <a:avLst/>
              <a:gdLst/>
              <a:ahLst/>
              <a:cxnLst>
                <a:cxn ang="0">
                  <a:pos x="800" y="0"/>
                </a:cxn>
                <a:cxn ang="0">
                  <a:pos x="232" y="128"/>
                </a:cxn>
                <a:cxn ang="0">
                  <a:pos x="238" y="132"/>
                </a:cxn>
                <a:cxn ang="0">
                  <a:pos x="0" y="868"/>
                </a:cxn>
                <a:cxn ang="0">
                  <a:pos x="350" y="1410"/>
                </a:cxn>
                <a:cxn ang="0">
                  <a:pos x="806" y="4"/>
                </a:cxn>
                <a:cxn ang="0">
                  <a:pos x="800" y="0"/>
                </a:cxn>
              </a:cxnLst>
              <a:rect l="0" t="0" r="r" b="b"/>
              <a:pathLst>
                <a:path w="806" h="1410">
                  <a:moveTo>
                    <a:pt x="800" y="0"/>
                  </a:moveTo>
                  <a:lnTo>
                    <a:pt x="232" y="128"/>
                  </a:lnTo>
                  <a:lnTo>
                    <a:pt x="238" y="132"/>
                  </a:lnTo>
                  <a:lnTo>
                    <a:pt x="0" y="868"/>
                  </a:lnTo>
                  <a:lnTo>
                    <a:pt x="350" y="1410"/>
                  </a:lnTo>
                  <a:lnTo>
                    <a:pt x="806" y="4"/>
                  </a:lnTo>
                  <a:lnTo>
                    <a:pt x="800" y="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86" name="Freeform 14"/>
            <p:cNvSpPr>
              <a:spLocks/>
            </p:cNvSpPr>
            <p:nvPr/>
          </p:nvSpPr>
          <p:spPr bwMode="auto">
            <a:xfrm>
              <a:off x="3009900" y="4733925"/>
              <a:ext cx="2355850" cy="869950"/>
            </a:xfrm>
            <a:custGeom>
              <a:avLst/>
              <a:gdLst/>
              <a:ahLst/>
              <a:cxnLst>
                <a:cxn ang="0">
                  <a:pos x="1132" y="4"/>
                </a:cxn>
                <a:cxn ang="0">
                  <a:pos x="356" y="4"/>
                </a:cxn>
                <a:cxn ang="0">
                  <a:pos x="354" y="0"/>
                </a:cxn>
                <a:cxn ang="0">
                  <a:pos x="0" y="548"/>
                </a:cxn>
                <a:cxn ang="0">
                  <a:pos x="1482" y="548"/>
                </a:cxn>
                <a:cxn ang="0">
                  <a:pos x="1484" y="542"/>
                </a:cxn>
                <a:cxn ang="0">
                  <a:pos x="1134" y="0"/>
                </a:cxn>
                <a:cxn ang="0">
                  <a:pos x="1132" y="4"/>
                </a:cxn>
              </a:cxnLst>
              <a:rect l="0" t="0" r="r" b="b"/>
              <a:pathLst>
                <a:path w="1484" h="548">
                  <a:moveTo>
                    <a:pt x="1132" y="4"/>
                  </a:moveTo>
                  <a:lnTo>
                    <a:pt x="356" y="4"/>
                  </a:lnTo>
                  <a:lnTo>
                    <a:pt x="354" y="0"/>
                  </a:lnTo>
                  <a:lnTo>
                    <a:pt x="0" y="548"/>
                  </a:lnTo>
                  <a:lnTo>
                    <a:pt x="1482" y="548"/>
                  </a:lnTo>
                  <a:lnTo>
                    <a:pt x="1484" y="542"/>
                  </a:lnTo>
                  <a:lnTo>
                    <a:pt x="1134" y="0"/>
                  </a:lnTo>
                  <a:lnTo>
                    <a:pt x="1132" y="4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817832" y="2567821"/>
            <a:ext cx="3657600" cy="685800"/>
            <a:chOff x="0" y="2590800"/>
            <a:chExt cx="3657600" cy="685800"/>
          </a:xfrm>
        </p:grpSpPr>
        <p:sp>
          <p:nvSpPr>
            <p:cNvPr id="22" name="Oval 21"/>
            <p:cNvSpPr/>
            <p:nvPr/>
          </p:nvSpPr>
          <p:spPr>
            <a:xfrm>
              <a:off x="3429000" y="3048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4" name="Straight Connector 23"/>
            <p:cNvCxnSpPr>
              <a:stCxn id="22" idx="1"/>
            </p:cNvCxnSpPr>
            <p:nvPr/>
          </p:nvCxnSpPr>
          <p:spPr>
            <a:xfrm rot="16200000" flipV="1">
              <a:off x="2781300" y="2400300"/>
              <a:ext cx="490678" cy="87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10800000">
              <a:off x="0" y="259080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2"/>
          <p:cNvGrpSpPr/>
          <p:nvPr/>
        </p:nvGrpSpPr>
        <p:grpSpPr>
          <a:xfrm>
            <a:off x="1817832" y="3558421"/>
            <a:ext cx="3124200" cy="685800"/>
            <a:chOff x="0" y="3581400"/>
            <a:chExt cx="3124200" cy="685800"/>
          </a:xfrm>
        </p:grpSpPr>
        <p:sp>
          <p:nvSpPr>
            <p:cNvPr id="27" name="Oval 26"/>
            <p:cNvSpPr/>
            <p:nvPr/>
          </p:nvSpPr>
          <p:spPr>
            <a:xfrm>
              <a:off x="2895600" y="40386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28" name="Straight Connector 27"/>
            <p:cNvCxnSpPr>
              <a:stCxn id="27" idx="1"/>
            </p:cNvCxnSpPr>
            <p:nvPr/>
          </p:nvCxnSpPr>
          <p:spPr>
            <a:xfrm rot="16200000" flipV="1">
              <a:off x="2247900" y="3390900"/>
              <a:ext cx="490678" cy="87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0800000">
              <a:off x="0" y="3581400"/>
              <a:ext cx="2057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33"/>
          <p:cNvGrpSpPr/>
          <p:nvPr/>
        </p:nvGrpSpPr>
        <p:grpSpPr>
          <a:xfrm flipH="1">
            <a:off x="6542232" y="2644021"/>
            <a:ext cx="3657600" cy="685800"/>
            <a:chOff x="0" y="2590800"/>
            <a:chExt cx="3657600" cy="685800"/>
          </a:xfrm>
        </p:grpSpPr>
        <p:sp>
          <p:nvSpPr>
            <p:cNvPr id="35" name="Oval 34"/>
            <p:cNvSpPr/>
            <p:nvPr/>
          </p:nvSpPr>
          <p:spPr>
            <a:xfrm>
              <a:off x="3429000" y="30480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6" name="Straight Connector 35"/>
            <p:cNvCxnSpPr>
              <a:stCxn id="35" idx="1"/>
            </p:cNvCxnSpPr>
            <p:nvPr/>
          </p:nvCxnSpPr>
          <p:spPr>
            <a:xfrm rot="16200000" flipV="1">
              <a:off x="2781300" y="2400300"/>
              <a:ext cx="490678" cy="87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10800000">
              <a:off x="0" y="259080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7"/>
          <p:cNvGrpSpPr/>
          <p:nvPr/>
        </p:nvGrpSpPr>
        <p:grpSpPr>
          <a:xfrm flipH="1">
            <a:off x="7075632" y="3558421"/>
            <a:ext cx="3124200" cy="685800"/>
            <a:chOff x="0" y="3581400"/>
            <a:chExt cx="3124200" cy="685800"/>
          </a:xfrm>
        </p:grpSpPr>
        <p:sp>
          <p:nvSpPr>
            <p:cNvPr id="39" name="Oval 38"/>
            <p:cNvSpPr/>
            <p:nvPr/>
          </p:nvSpPr>
          <p:spPr>
            <a:xfrm>
              <a:off x="2895600" y="4038600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0" name="Straight Connector 39"/>
            <p:cNvCxnSpPr>
              <a:stCxn id="39" idx="1"/>
            </p:cNvCxnSpPr>
            <p:nvPr/>
          </p:nvCxnSpPr>
          <p:spPr>
            <a:xfrm rot="16200000" flipV="1">
              <a:off x="2247900" y="3390900"/>
              <a:ext cx="490678" cy="87167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10800000">
              <a:off x="0" y="3581400"/>
              <a:ext cx="2057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0DA53D4-B0FC-4856-B3B0-1F875D736112}"/>
              </a:ext>
            </a:extLst>
          </p:cNvPr>
          <p:cNvGrpSpPr/>
          <p:nvPr/>
        </p:nvGrpSpPr>
        <p:grpSpPr>
          <a:xfrm>
            <a:off x="5856432" y="4545846"/>
            <a:ext cx="228600" cy="1219200"/>
            <a:chOff x="5949950" y="4452328"/>
            <a:chExt cx="228600" cy="1219200"/>
          </a:xfrm>
        </p:grpSpPr>
        <p:cxnSp>
          <p:nvCxnSpPr>
            <p:cNvPr id="48" name="Straight Connector 47"/>
            <p:cNvCxnSpPr/>
            <p:nvPr/>
          </p:nvCxnSpPr>
          <p:spPr>
            <a:xfrm rot="5400000">
              <a:off x="5480844" y="5099234"/>
              <a:ext cx="1143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>
            <a:xfrm flipH="1">
              <a:off x="5949950" y="4452328"/>
              <a:ext cx="228600" cy="2286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14300" h="114300"/>
              <a:bevelB w="114300" h="1143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8326582" y="2183002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326582" y="3088710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38940" y="2128842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738940" y="312557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992832" y="5765047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58122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5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115766" y="1358900"/>
            <a:ext cx="3810000" cy="3625850"/>
            <a:chOff x="2355850" y="1746250"/>
            <a:chExt cx="3810000" cy="3625850"/>
          </a:xfrm>
          <a:effectLst>
            <a:outerShdw blurRad="2032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 fov="4800000"/>
            <a:lightRig rig="threePt" dir="t">
              <a:rot lat="0" lon="0" rev="0"/>
            </a:lightRig>
          </a:scene3d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267200" y="1749425"/>
              <a:ext cx="1889125" cy="1797050"/>
            </a:xfrm>
            <a:custGeom>
              <a:avLst/>
              <a:gdLst/>
              <a:ahLst/>
              <a:cxnLst>
                <a:cxn ang="0">
                  <a:pos x="1190" y="866"/>
                </a:cxn>
                <a:cxn ang="0">
                  <a:pos x="0" y="0"/>
                </a:cxn>
                <a:cxn ang="0">
                  <a:pos x="0" y="1132"/>
                </a:cxn>
                <a:cxn ang="0">
                  <a:pos x="1190" y="866"/>
                </a:cxn>
              </a:cxnLst>
              <a:rect l="0" t="0" r="r" b="b"/>
              <a:pathLst>
                <a:path w="1190" h="1132">
                  <a:moveTo>
                    <a:pt x="1190" y="866"/>
                  </a:moveTo>
                  <a:lnTo>
                    <a:pt x="0" y="0"/>
                  </a:lnTo>
                  <a:lnTo>
                    <a:pt x="0" y="1132"/>
                  </a:lnTo>
                  <a:lnTo>
                    <a:pt x="1190" y="86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>
              <a:off x="2355850" y="3130550"/>
              <a:ext cx="1911350" cy="2241550"/>
            </a:xfrm>
            <a:custGeom>
              <a:avLst/>
              <a:gdLst/>
              <a:ahLst/>
              <a:cxnLst>
                <a:cxn ang="0">
                  <a:pos x="1204" y="262"/>
                </a:cxn>
                <a:cxn ang="0">
                  <a:pos x="1196" y="264"/>
                </a:cxn>
                <a:cxn ang="0">
                  <a:pos x="0" y="0"/>
                </a:cxn>
                <a:cxn ang="0">
                  <a:pos x="458" y="1412"/>
                </a:cxn>
                <a:cxn ang="0">
                  <a:pos x="460" y="1412"/>
                </a:cxn>
                <a:cxn ang="0">
                  <a:pos x="1204" y="264"/>
                </a:cxn>
                <a:cxn ang="0">
                  <a:pos x="1204" y="262"/>
                </a:cxn>
              </a:cxnLst>
              <a:rect l="0" t="0" r="r" b="b"/>
              <a:pathLst>
                <a:path w="1204" h="1412">
                  <a:moveTo>
                    <a:pt x="1204" y="262"/>
                  </a:moveTo>
                  <a:lnTo>
                    <a:pt x="1196" y="264"/>
                  </a:lnTo>
                  <a:lnTo>
                    <a:pt x="0" y="0"/>
                  </a:lnTo>
                  <a:lnTo>
                    <a:pt x="458" y="1412"/>
                  </a:lnTo>
                  <a:lnTo>
                    <a:pt x="460" y="1412"/>
                  </a:lnTo>
                  <a:lnTo>
                    <a:pt x="1204" y="264"/>
                  </a:lnTo>
                  <a:lnTo>
                    <a:pt x="1204" y="262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/>
            <p:cNvSpPr>
              <a:spLocks/>
            </p:cNvSpPr>
            <p:nvPr/>
          </p:nvSpPr>
          <p:spPr bwMode="auto">
            <a:xfrm>
              <a:off x="2355850" y="1746250"/>
              <a:ext cx="1911350" cy="1803400"/>
            </a:xfrm>
            <a:custGeom>
              <a:avLst/>
              <a:gdLst/>
              <a:ahLst/>
              <a:cxnLst>
                <a:cxn ang="0">
                  <a:pos x="1204" y="1134"/>
                </a:cxn>
                <a:cxn ang="0">
                  <a:pos x="1204" y="2"/>
                </a:cxn>
                <a:cxn ang="0">
                  <a:pos x="1200" y="0"/>
                </a:cxn>
                <a:cxn ang="0">
                  <a:pos x="0" y="872"/>
                </a:cxn>
                <a:cxn ang="0">
                  <a:pos x="1196" y="1136"/>
                </a:cxn>
                <a:cxn ang="0">
                  <a:pos x="1204" y="1134"/>
                </a:cxn>
              </a:cxnLst>
              <a:rect l="0" t="0" r="r" b="b"/>
              <a:pathLst>
                <a:path w="1204" h="1136">
                  <a:moveTo>
                    <a:pt x="1204" y="1134"/>
                  </a:moveTo>
                  <a:lnTo>
                    <a:pt x="1204" y="2"/>
                  </a:lnTo>
                  <a:lnTo>
                    <a:pt x="1200" y="0"/>
                  </a:lnTo>
                  <a:lnTo>
                    <a:pt x="0" y="872"/>
                  </a:lnTo>
                  <a:lnTo>
                    <a:pt x="1196" y="1136"/>
                  </a:lnTo>
                  <a:lnTo>
                    <a:pt x="1204" y="113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>
              <a:off x="4267200" y="3124200"/>
              <a:ext cx="1898650" cy="2238375"/>
            </a:xfrm>
            <a:custGeom>
              <a:avLst/>
              <a:gdLst/>
              <a:ahLst/>
              <a:cxnLst>
                <a:cxn ang="0">
                  <a:pos x="1190" y="0"/>
                </a:cxn>
                <a:cxn ang="0">
                  <a:pos x="0" y="266"/>
                </a:cxn>
                <a:cxn ang="0">
                  <a:pos x="0" y="268"/>
                </a:cxn>
                <a:cxn ang="0">
                  <a:pos x="740" y="1410"/>
                </a:cxn>
                <a:cxn ang="0">
                  <a:pos x="1196" y="4"/>
                </a:cxn>
                <a:cxn ang="0">
                  <a:pos x="1190" y="0"/>
                </a:cxn>
              </a:cxnLst>
              <a:rect l="0" t="0" r="r" b="b"/>
              <a:pathLst>
                <a:path w="1196" h="1410">
                  <a:moveTo>
                    <a:pt x="1190" y="0"/>
                  </a:moveTo>
                  <a:lnTo>
                    <a:pt x="0" y="266"/>
                  </a:lnTo>
                  <a:lnTo>
                    <a:pt x="0" y="268"/>
                  </a:lnTo>
                  <a:lnTo>
                    <a:pt x="740" y="1410"/>
                  </a:lnTo>
                  <a:lnTo>
                    <a:pt x="1196" y="4"/>
                  </a:lnTo>
                  <a:lnTo>
                    <a:pt x="1190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/>
            <p:cNvSpPr>
              <a:spLocks/>
            </p:cNvSpPr>
            <p:nvPr/>
          </p:nvSpPr>
          <p:spPr bwMode="auto">
            <a:xfrm>
              <a:off x="3086100" y="3549650"/>
              <a:ext cx="2355850" cy="1822450"/>
            </a:xfrm>
            <a:custGeom>
              <a:avLst/>
              <a:gdLst/>
              <a:ahLst/>
              <a:cxnLst>
                <a:cxn ang="0">
                  <a:pos x="0" y="1148"/>
                </a:cxn>
                <a:cxn ang="0">
                  <a:pos x="1482" y="1148"/>
                </a:cxn>
                <a:cxn ang="0">
                  <a:pos x="1484" y="1142"/>
                </a:cxn>
                <a:cxn ang="0">
                  <a:pos x="744" y="0"/>
                </a:cxn>
                <a:cxn ang="0">
                  <a:pos x="0" y="1148"/>
                </a:cxn>
              </a:cxnLst>
              <a:rect l="0" t="0" r="r" b="b"/>
              <a:pathLst>
                <a:path w="1484" h="1148">
                  <a:moveTo>
                    <a:pt x="0" y="1148"/>
                  </a:moveTo>
                  <a:lnTo>
                    <a:pt x="1482" y="1148"/>
                  </a:lnTo>
                  <a:lnTo>
                    <a:pt x="1484" y="1142"/>
                  </a:lnTo>
                  <a:lnTo>
                    <a:pt x="744" y="0"/>
                  </a:lnTo>
                  <a:lnTo>
                    <a:pt x="0" y="1148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899758" y="19685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966558" y="39497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147158" y="51644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3558" y="19685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99158" y="37973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350358" y="238760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4400" b="1" dirty="0"/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2358" y="241300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4400" b="1" dirty="0"/>
              <a:t>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18758" y="303530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56758" y="326390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70958" y="295910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4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67832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Star diagram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3930650" y="1371600"/>
            <a:ext cx="4330700" cy="4121150"/>
            <a:chOff x="2406650" y="1368425"/>
            <a:chExt cx="4330700" cy="4121150"/>
          </a:xfrm>
          <a:effectLst>
            <a:outerShdw blurRad="1524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5139" name="Rectangle 19"/>
            <p:cNvSpPr>
              <a:spLocks noChangeArrowheads="1"/>
            </p:cNvSpPr>
            <p:nvPr/>
          </p:nvSpPr>
          <p:spPr bwMode="auto">
            <a:xfrm>
              <a:off x="4572000" y="1368425"/>
              <a:ext cx="1588" cy="1588"/>
            </a:xfrm>
            <a:prstGeom prst="rect">
              <a:avLst/>
            </a:prstGeom>
            <a:noFill/>
            <a:ln w="8">
              <a:solidFill>
                <a:srgbClr val="000000"/>
              </a:solidFill>
              <a:prstDash val="solid"/>
              <a:miter lim="800000"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1" name="Freeform 21"/>
            <p:cNvSpPr>
              <a:spLocks/>
            </p:cNvSpPr>
            <p:nvPr/>
          </p:nvSpPr>
          <p:spPr bwMode="auto">
            <a:xfrm>
              <a:off x="4060825" y="1368425"/>
              <a:ext cx="1022350" cy="157480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0" y="992"/>
                </a:cxn>
                <a:cxn ang="0">
                  <a:pos x="644" y="992"/>
                </a:cxn>
                <a:cxn ang="0">
                  <a:pos x="322" y="0"/>
                </a:cxn>
              </a:cxnLst>
              <a:rect l="0" t="0" r="r" b="b"/>
              <a:pathLst>
                <a:path w="644" h="992">
                  <a:moveTo>
                    <a:pt x="322" y="0"/>
                  </a:moveTo>
                  <a:lnTo>
                    <a:pt x="0" y="992"/>
                  </a:lnTo>
                  <a:lnTo>
                    <a:pt x="644" y="99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2" name="Freeform 22"/>
            <p:cNvSpPr>
              <a:spLocks noChangeAspect="1"/>
            </p:cNvSpPr>
            <p:nvPr/>
          </p:nvSpPr>
          <p:spPr bwMode="auto">
            <a:xfrm>
              <a:off x="3832226" y="3019425"/>
              <a:ext cx="1491615" cy="1414463"/>
            </a:xfrm>
            <a:custGeom>
              <a:avLst/>
              <a:gdLst/>
              <a:ahLst/>
              <a:cxnLst>
                <a:cxn ang="0">
                  <a:pos x="200" y="0"/>
                </a:cxn>
                <a:cxn ang="0">
                  <a:pos x="0" y="612"/>
                </a:cxn>
                <a:cxn ang="0">
                  <a:pos x="522" y="990"/>
                </a:cxn>
                <a:cxn ang="0">
                  <a:pos x="1044" y="612"/>
                </a:cxn>
                <a:cxn ang="0">
                  <a:pos x="844" y="0"/>
                </a:cxn>
                <a:cxn ang="0">
                  <a:pos x="200" y="0"/>
                </a:cxn>
              </a:cxnLst>
              <a:rect l="0" t="0" r="r" b="b"/>
              <a:pathLst>
                <a:path w="1044" h="990">
                  <a:moveTo>
                    <a:pt x="200" y="0"/>
                  </a:moveTo>
                  <a:lnTo>
                    <a:pt x="0" y="612"/>
                  </a:lnTo>
                  <a:lnTo>
                    <a:pt x="522" y="990"/>
                  </a:lnTo>
                  <a:lnTo>
                    <a:pt x="1044" y="612"/>
                  </a:lnTo>
                  <a:lnTo>
                    <a:pt x="844" y="0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3" name="Freeform 23"/>
            <p:cNvSpPr>
              <a:spLocks/>
            </p:cNvSpPr>
            <p:nvPr/>
          </p:nvSpPr>
          <p:spPr bwMode="auto">
            <a:xfrm>
              <a:off x="5083175" y="2943225"/>
              <a:ext cx="1654175" cy="971550"/>
            </a:xfrm>
            <a:custGeom>
              <a:avLst/>
              <a:gdLst/>
              <a:ahLst/>
              <a:cxnLst>
                <a:cxn ang="0">
                  <a:pos x="200" y="612"/>
                </a:cxn>
                <a:cxn ang="0">
                  <a:pos x="1042" y="0"/>
                </a:cxn>
                <a:cxn ang="0">
                  <a:pos x="0" y="0"/>
                </a:cxn>
                <a:cxn ang="0">
                  <a:pos x="200" y="612"/>
                </a:cxn>
              </a:cxnLst>
              <a:rect l="0" t="0" r="r" b="b"/>
              <a:pathLst>
                <a:path w="1042" h="612">
                  <a:moveTo>
                    <a:pt x="200" y="612"/>
                  </a:moveTo>
                  <a:lnTo>
                    <a:pt x="1042" y="0"/>
                  </a:lnTo>
                  <a:lnTo>
                    <a:pt x="0" y="0"/>
                  </a:lnTo>
                  <a:lnTo>
                    <a:pt x="200" y="61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4" name="Freeform 24"/>
            <p:cNvSpPr>
              <a:spLocks/>
            </p:cNvSpPr>
            <p:nvPr/>
          </p:nvSpPr>
          <p:spPr bwMode="auto">
            <a:xfrm>
              <a:off x="4572000" y="3914775"/>
              <a:ext cx="1339850" cy="1574800"/>
            </a:xfrm>
            <a:custGeom>
              <a:avLst/>
              <a:gdLst/>
              <a:ahLst/>
              <a:cxnLst>
                <a:cxn ang="0">
                  <a:pos x="0" y="378"/>
                </a:cxn>
                <a:cxn ang="0">
                  <a:pos x="844" y="992"/>
                </a:cxn>
                <a:cxn ang="0">
                  <a:pos x="522" y="0"/>
                </a:cxn>
                <a:cxn ang="0">
                  <a:pos x="0" y="378"/>
                </a:cxn>
              </a:cxnLst>
              <a:rect l="0" t="0" r="r" b="b"/>
              <a:pathLst>
                <a:path w="844" h="992">
                  <a:moveTo>
                    <a:pt x="0" y="378"/>
                  </a:moveTo>
                  <a:lnTo>
                    <a:pt x="844" y="992"/>
                  </a:lnTo>
                  <a:lnTo>
                    <a:pt x="522" y="0"/>
                  </a:lnTo>
                  <a:lnTo>
                    <a:pt x="0" y="37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7" name="Freeform 27"/>
            <p:cNvSpPr>
              <a:spLocks/>
            </p:cNvSpPr>
            <p:nvPr/>
          </p:nvSpPr>
          <p:spPr bwMode="auto">
            <a:xfrm>
              <a:off x="3232150" y="3914775"/>
              <a:ext cx="1339850" cy="1574800"/>
            </a:xfrm>
            <a:custGeom>
              <a:avLst/>
              <a:gdLst/>
              <a:ahLst/>
              <a:cxnLst>
                <a:cxn ang="0">
                  <a:pos x="322" y="0"/>
                </a:cxn>
                <a:cxn ang="0">
                  <a:pos x="0" y="988"/>
                </a:cxn>
                <a:cxn ang="0">
                  <a:pos x="0" y="992"/>
                </a:cxn>
                <a:cxn ang="0">
                  <a:pos x="844" y="378"/>
                </a:cxn>
                <a:cxn ang="0">
                  <a:pos x="322" y="0"/>
                </a:cxn>
              </a:cxnLst>
              <a:rect l="0" t="0" r="r" b="b"/>
              <a:pathLst>
                <a:path w="844" h="992">
                  <a:moveTo>
                    <a:pt x="322" y="0"/>
                  </a:moveTo>
                  <a:lnTo>
                    <a:pt x="0" y="988"/>
                  </a:lnTo>
                  <a:lnTo>
                    <a:pt x="0" y="992"/>
                  </a:lnTo>
                  <a:lnTo>
                    <a:pt x="844" y="378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49" name="Freeform 29"/>
            <p:cNvSpPr>
              <a:spLocks/>
            </p:cNvSpPr>
            <p:nvPr/>
          </p:nvSpPr>
          <p:spPr bwMode="auto">
            <a:xfrm>
              <a:off x="2406650" y="2943225"/>
              <a:ext cx="1654175" cy="971550"/>
            </a:xfrm>
            <a:custGeom>
              <a:avLst/>
              <a:gdLst/>
              <a:ahLst/>
              <a:cxnLst>
                <a:cxn ang="0">
                  <a:pos x="1042" y="0"/>
                </a:cxn>
                <a:cxn ang="0">
                  <a:pos x="0" y="0"/>
                </a:cxn>
                <a:cxn ang="0">
                  <a:pos x="842" y="612"/>
                </a:cxn>
                <a:cxn ang="0">
                  <a:pos x="1042" y="0"/>
                </a:cxn>
              </a:cxnLst>
              <a:rect l="0" t="0" r="r" b="b"/>
              <a:pathLst>
                <a:path w="1042" h="612">
                  <a:moveTo>
                    <a:pt x="1042" y="0"/>
                  </a:moveTo>
                  <a:lnTo>
                    <a:pt x="0" y="0"/>
                  </a:lnTo>
                  <a:lnTo>
                    <a:pt x="842" y="612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484812" y="3022600"/>
            <a:ext cx="1222376" cy="9541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Relaxed"/>
              <a:lightRig rig="threePt" dir="t"/>
            </a:scene3d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8366C3-C923-40EC-9E8E-0983762B0BC9}"/>
              </a:ext>
            </a:extLst>
          </p:cNvPr>
          <p:cNvGrpSpPr/>
          <p:nvPr/>
        </p:nvGrpSpPr>
        <p:grpSpPr>
          <a:xfrm>
            <a:off x="4491170" y="1376297"/>
            <a:ext cx="3209661" cy="918034"/>
            <a:chOff x="4491170" y="1376297"/>
            <a:chExt cx="3209661" cy="91803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66654F1-2A82-46BE-B3F2-0D6BC8544748}"/>
                </a:ext>
              </a:extLst>
            </p:cNvPr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CEFB620-6BF3-4833-A27C-67B79907A437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23385A-164A-4921-8AD5-7A72C91D9A15}"/>
              </a:ext>
            </a:extLst>
          </p:cNvPr>
          <p:cNvGrpSpPr/>
          <p:nvPr/>
        </p:nvGrpSpPr>
        <p:grpSpPr>
          <a:xfrm>
            <a:off x="7941496" y="2909394"/>
            <a:ext cx="3209661" cy="918034"/>
            <a:chOff x="4491170" y="1376297"/>
            <a:chExt cx="3209661" cy="91803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AB2051D-EABA-446A-9735-36BD1B400AE6}"/>
                </a:ext>
              </a:extLst>
            </p:cNvPr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56B5743-BBCF-48CC-8635-BBF2E6D1B8CD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C8D9A8F-0D92-43DA-9379-FA881CBA2404}"/>
              </a:ext>
            </a:extLst>
          </p:cNvPr>
          <p:cNvGrpSpPr/>
          <p:nvPr/>
        </p:nvGrpSpPr>
        <p:grpSpPr>
          <a:xfrm>
            <a:off x="6936936" y="4953337"/>
            <a:ext cx="3209661" cy="918034"/>
            <a:chOff x="4491170" y="1376297"/>
            <a:chExt cx="3209661" cy="918034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2D7642A-E615-4FE5-83CE-C811C5655717}"/>
                </a:ext>
              </a:extLst>
            </p:cNvPr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FA6D42-DF73-4325-857F-55AA30E16888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BEA3814-C216-435A-A07B-2194C99FF63A}"/>
              </a:ext>
            </a:extLst>
          </p:cNvPr>
          <p:cNvGrpSpPr/>
          <p:nvPr/>
        </p:nvGrpSpPr>
        <p:grpSpPr>
          <a:xfrm>
            <a:off x="1811469" y="4950689"/>
            <a:ext cx="3209661" cy="918034"/>
            <a:chOff x="4491170" y="1376297"/>
            <a:chExt cx="3209661" cy="9180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1E0112F-E591-4A77-B2E9-2F2B60FCC628}"/>
                </a:ext>
              </a:extLst>
            </p:cNvPr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505542B-53A6-48A1-8AAB-2444EAF2A20D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53E397-812E-441F-B090-4B12D3FEEB65}"/>
              </a:ext>
            </a:extLst>
          </p:cNvPr>
          <p:cNvGrpSpPr/>
          <p:nvPr/>
        </p:nvGrpSpPr>
        <p:grpSpPr>
          <a:xfrm>
            <a:off x="821399" y="2915920"/>
            <a:ext cx="3209661" cy="918034"/>
            <a:chOff x="4491170" y="1376297"/>
            <a:chExt cx="3209661" cy="91803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345891F-123F-4EF6-A01A-F84B4BAE62C9}"/>
                </a:ext>
              </a:extLst>
            </p:cNvPr>
            <p:cNvSpPr txBox="1"/>
            <p:nvPr/>
          </p:nvSpPr>
          <p:spPr>
            <a:xfrm>
              <a:off x="5255065" y="1376297"/>
              <a:ext cx="16818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Component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C909942-4F18-437C-B78D-D5B106E81383}"/>
                </a:ext>
              </a:extLst>
            </p:cNvPr>
            <p:cNvSpPr txBox="1"/>
            <p:nvPr/>
          </p:nvSpPr>
          <p:spPr>
            <a:xfrm>
              <a:off x="4491170" y="1832666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225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4191001" y="1538646"/>
            <a:ext cx="3808413" cy="4430713"/>
            <a:chOff x="2667000" y="990600"/>
            <a:chExt cx="3808413" cy="4430713"/>
          </a:xfrm>
          <a:effectLst>
            <a:outerShdw blurRad="508000" dist="292100" dir="2520000" sx="130000" sy="130000" rotWithShape="0">
              <a:prstClr val="black">
                <a:alpha val="15000"/>
              </a:prstClr>
            </a:outerShdw>
          </a:effectLst>
          <a:scene3d>
            <a:camera prst="perspectiveRelaxed">
              <a:rot lat="17673603" lon="0" rev="0"/>
            </a:camera>
            <a:lightRig rig="threePt" dir="t"/>
          </a:scene3d>
        </p:grpSpPr>
        <p:sp>
          <p:nvSpPr>
            <p:cNvPr id="6149" name="Freeform 5"/>
            <p:cNvSpPr>
              <a:spLocks/>
            </p:cNvSpPr>
            <p:nvPr/>
          </p:nvSpPr>
          <p:spPr bwMode="auto">
            <a:xfrm>
              <a:off x="2667000" y="990600"/>
              <a:ext cx="3808413" cy="4430713"/>
            </a:xfrm>
            <a:custGeom>
              <a:avLst/>
              <a:gdLst/>
              <a:ahLst/>
              <a:cxnLst>
                <a:cxn ang="0">
                  <a:pos x="1577" y="1391"/>
                </a:cxn>
                <a:cxn ang="0">
                  <a:pos x="1404" y="1697"/>
                </a:cxn>
                <a:cxn ang="0">
                  <a:pos x="1023" y="1697"/>
                </a:cxn>
                <a:cxn ang="0">
                  <a:pos x="843" y="1398"/>
                </a:cxn>
                <a:cxn ang="0">
                  <a:pos x="1023" y="1084"/>
                </a:cxn>
                <a:cxn ang="0">
                  <a:pos x="1390" y="1082"/>
                </a:cxn>
                <a:cxn ang="0">
                  <a:pos x="1577" y="1391"/>
                </a:cxn>
                <a:cxn ang="0">
                  <a:pos x="2012" y="1388"/>
                </a:cxn>
                <a:cxn ang="0">
                  <a:pos x="2392" y="705"/>
                </a:cxn>
                <a:cxn ang="0">
                  <a:pos x="1613" y="705"/>
                </a:cxn>
                <a:cxn ang="0">
                  <a:pos x="1198" y="0"/>
                </a:cxn>
                <a:cxn ang="0">
                  <a:pos x="782" y="705"/>
                </a:cxn>
                <a:cxn ang="0">
                  <a:pos x="0" y="705"/>
                </a:cxn>
                <a:cxn ang="0">
                  <a:pos x="404" y="1397"/>
                </a:cxn>
                <a:cxn ang="0">
                  <a:pos x="19" y="2089"/>
                </a:cxn>
                <a:cxn ang="0">
                  <a:pos x="814" y="2089"/>
                </a:cxn>
                <a:cxn ang="0">
                  <a:pos x="1228" y="2791"/>
                </a:cxn>
                <a:cxn ang="0">
                  <a:pos x="1622" y="2089"/>
                </a:cxn>
                <a:cxn ang="0">
                  <a:pos x="2399" y="2089"/>
                </a:cxn>
                <a:cxn ang="0">
                  <a:pos x="2012" y="1388"/>
                </a:cxn>
                <a:cxn ang="0">
                  <a:pos x="1577" y="1391"/>
                </a:cxn>
              </a:cxnLst>
              <a:rect l="0" t="0" r="r" b="b"/>
              <a:pathLst>
                <a:path w="2399" h="2791">
                  <a:moveTo>
                    <a:pt x="1577" y="1391"/>
                  </a:moveTo>
                  <a:lnTo>
                    <a:pt x="1404" y="1697"/>
                  </a:lnTo>
                  <a:lnTo>
                    <a:pt x="1023" y="1697"/>
                  </a:lnTo>
                  <a:lnTo>
                    <a:pt x="843" y="1398"/>
                  </a:lnTo>
                  <a:lnTo>
                    <a:pt x="1023" y="1084"/>
                  </a:lnTo>
                  <a:lnTo>
                    <a:pt x="1390" y="1082"/>
                  </a:lnTo>
                  <a:lnTo>
                    <a:pt x="1577" y="1391"/>
                  </a:lnTo>
                  <a:lnTo>
                    <a:pt x="2012" y="1388"/>
                  </a:lnTo>
                  <a:lnTo>
                    <a:pt x="2392" y="705"/>
                  </a:lnTo>
                  <a:lnTo>
                    <a:pt x="1613" y="705"/>
                  </a:lnTo>
                  <a:lnTo>
                    <a:pt x="1198" y="0"/>
                  </a:lnTo>
                  <a:lnTo>
                    <a:pt x="782" y="705"/>
                  </a:lnTo>
                  <a:lnTo>
                    <a:pt x="0" y="705"/>
                  </a:lnTo>
                  <a:lnTo>
                    <a:pt x="404" y="1397"/>
                  </a:lnTo>
                  <a:lnTo>
                    <a:pt x="19" y="2089"/>
                  </a:lnTo>
                  <a:lnTo>
                    <a:pt x="814" y="2089"/>
                  </a:lnTo>
                  <a:lnTo>
                    <a:pt x="1228" y="2791"/>
                  </a:lnTo>
                  <a:lnTo>
                    <a:pt x="1622" y="2089"/>
                  </a:lnTo>
                  <a:lnTo>
                    <a:pt x="2399" y="2089"/>
                  </a:lnTo>
                  <a:lnTo>
                    <a:pt x="2012" y="1388"/>
                  </a:lnTo>
                  <a:lnTo>
                    <a:pt x="1577" y="139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bg2">
                  <a:lumMod val="50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0" name="Freeform 6"/>
            <p:cNvSpPr>
              <a:spLocks/>
            </p:cNvSpPr>
            <p:nvPr/>
          </p:nvSpPr>
          <p:spPr bwMode="auto">
            <a:xfrm>
              <a:off x="4032250" y="1146175"/>
              <a:ext cx="1439863" cy="2008188"/>
            </a:xfrm>
            <a:custGeom>
              <a:avLst/>
              <a:gdLst/>
              <a:ahLst/>
              <a:cxnLst>
                <a:cxn ang="0">
                  <a:pos x="907" y="968"/>
                </a:cxn>
                <a:cxn ang="0">
                  <a:pos x="737" y="1265"/>
                </a:cxn>
                <a:cxn ang="0">
                  <a:pos x="346" y="607"/>
                </a:cxn>
                <a:cxn ang="0">
                  <a:pos x="0" y="607"/>
                </a:cxn>
                <a:cxn ang="0">
                  <a:pos x="342" y="0"/>
                </a:cxn>
                <a:cxn ang="0">
                  <a:pos x="907" y="968"/>
                </a:cxn>
              </a:cxnLst>
              <a:rect l="0" t="0" r="r" b="b"/>
              <a:pathLst>
                <a:path w="907" h="1265">
                  <a:moveTo>
                    <a:pt x="907" y="968"/>
                  </a:moveTo>
                  <a:lnTo>
                    <a:pt x="737" y="1265"/>
                  </a:lnTo>
                  <a:lnTo>
                    <a:pt x="346" y="607"/>
                  </a:lnTo>
                  <a:lnTo>
                    <a:pt x="0" y="607"/>
                  </a:lnTo>
                  <a:lnTo>
                    <a:pt x="342" y="0"/>
                  </a:lnTo>
                  <a:lnTo>
                    <a:pt x="907" y="968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1" name="Freeform 7"/>
            <p:cNvSpPr>
              <a:spLocks/>
            </p:cNvSpPr>
            <p:nvPr/>
          </p:nvSpPr>
          <p:spPr bwMode="auto">
            <a:xfrm>
              <a:off x="4975225" y="2181225"/>
              <a:ext cx="1381125" cy="1509713"/>
            </a:xfrm>
            <a:custGeom>
              <a:avLst/>
              <a:gdLst/>
              <a:ahLst/>
              <a:cxnLst>
                <a:cxn ang="0">
                  <a:pos x="359" y="313"/>
                </a:cxn>
                <a:cxn ang="0">
                  <a:pos x="184" y="0"/>
                </a:cxn>
                <a:cxn ang="0">
                  <a:pos x="870" y="0"/>
                </a:cxn>
                <a:cxn ang="0">
                  <a:pos x="337" y="951"/>
                </a:cxn>
                <a:cxn ang="0">
                  <a:pos x="0" y="951"/>
                </a:cxn>
                <a:cxn ang="0">
                  <a:pos x="359" y="313"/>
                </a:cxn>
              </a:cxnLst>
              <a:rect l="0" t="0" r="r" b="b"/>
              <a:pathLst>
                <a:path w="870" h="951">
                  <a:moveTo>
                    <a:pt x="359" y="313"/>
                  </a:moveTo>
                  <a:lnTo>
                    <a:pt x="184" y="0"/>
                  </a:lnTo>
                  <a:lnTo>
                    <a:pt x="870" y="0"/>
                  </a:lnTo>
                  <a:lnTo>
                    <a:pt x="337" y="951"/>
                  </a:lnTo>
                  <a:lnTo>
                    <a:pt x="0" y="951"/>
                  </a:lnTo>
                  <a:lnTo>
                    <a:pt x="359" y="31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2" name="Freeform 8"/>
            <p:cNvSpPr>
              <a:spLocks/>
            </p:cNvSpPr>
            <p:nvPr/>
          </p:nvSpPr>
          <p:spPr bwMode="auto">
            <a:xfrm>
              <a:off x="2781300" y="2181225"/>
              <a:ext cx="2043113" cy="958850"/>
            </a:xfrm>
            <a:custGeom>
              <a:avLst/>
              <a:gdLst/>
              <a:ahLst/>
              <a:cxnLst>
                <a:cxn ang="0">
                  <a:pos x="1113" y="0"/>
                </a:cxn>
                <a:cxn ang="0">
                  <a:pos x="1287" y="291"/>
                </a:cxn>
                <a:cxn ang="0">
                  <a:pos x="543" y="290"/>
                </a:cxn>
                <a:cxn ang="0">
                  <a:pos x="368" y="604"/>
                </a:cxn>
                <a:cxn ang="0">
                  <a:pos x="0" y="0"/>
                </a:cxn>
                <a:cxn ang="0">
                  <a:pos x="1113" y="0"/>
                </a:cxn>
              </a:cxnLst>
              <a:rect l="0" t="0" r="r" b="b"/>
              <a:pathLst>
                <a:path w="1287" h="604">
                  <a:moveTo>
                    <a:pt x="1113" y="0"/>
                  </a:moveTo>
                  <a:lnTo>
                    <a:pt x="1287" y="291"/>
                  </a:lnTo>
                  <a:lnTo>
                    <a:pt x="543" y="290"/>
                  </a:lnTo>
                  <a:lnTo>
                    <a:pt x="368" y="604"/>
                  </a:lnTo>
                  <a:lnTo>
                    <a:pt x="0" y="0"/>
                  </a:lnTo>
                  <a:lnTo>
                    <a:pt x="1113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3" name="Freeform 9"/>
            <p:cNvSpPr>
              <a:spLocks/>
            </p:cNvSpPr>
            <p:nvPr/>
          </p:nvSpPr>
          <p:spPr bwMode="auto">
            <a:xfrm>
              <a:off x="2816225" y="2711450"/>
              <a:ext cx="1382713" cy="1517650"/>
            </a:xfrm>
            <a:custGeom>
              <a:avLst/>
              <a:gdLst/>
              <a:ahLst/>
              <a:cxnLst>
                <a:cxn ang="0">
                  <a:pos x="871" y="0"/>
                </a:cxn>
                <a:cxn ang="0">
                  <a:pos x="508" y="649"/>
                </a:cxn>
                <a:cxn ang="0">
                  <a:pos x="690" y="956"/>
                </a:cxn>
                <a:cxn ang="0">
                  <a:pos x="0" y="956"/>
                </a:cxn>
                <a:cxn ang="0">
                  <a:pos x="540" y="0"/>
                </a:cxn>
                <a:cxn ang="0">
                  <a:pos x="871" y="0"/>
                </a:cxn>
              </a:cxnLst>
              <a:rect l="0" t="0" r="r" b="b"/>
              <a:pathLst>
                <a:path w="871" h="956">
                  <a:moveTo>
                    <a:pt x="871" y="0"/>
                  </a:moveTo>
                  <a:lnTo>
                    <a:pt x="508" y="649"/>
                  </a:lnTo>
                  <a:lnTo>
                    <a:pt x="690" y="956"/>
                  </a:lnTo>
                  <a:lnTo>
                    <a:pt x="0" y="956"/>
                  </a:lnTo>
                  <a:lnTo>
                    <a:pt x="540" y="0"/>
                  </a:lnTo>
                  <a:lnTo>
                    <a:pt x="871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4" name="Freeform 10"/>
            <p:cNvSpPr>
              <a:spLocks/>
            </p:cNvSpPr>
            <p:nvPr/>
          </p:nvSpPr>
          <p:spPr bwMode="auto">
            <a:xfrm>
              <a:off x="3700463" y="3278188"/>
              <a:ext cx="1462088" cy="2001838"/>
            </a:xfrm>
            <a:custGeom>
              <a:avLst/>
              <a:gdLst/>
              <a:ahLst/>
              <a:cxnLst>
                <a:cxn ang="0">
                  <a:pos x="564" y="653"/>
                </a:cxn>
                <a:cxn ang="0">
                  <a:pos x="921" y="653"/>
                </a:cxn>
                <a:cxn ang="0">
                  <a:pos x="914" y="669"/>
                </a:cxn>
                <a:cxn ang="0">
                  <a:pos x="900" y="695"/>
                </a:cxn>
                <a:cxn ang="0">
                  <a:pos x="882" y="728"/>
                </a:cxn>
                <a:cxn ang="0">
                  <a:pos x="859" y="770"/>
                </a:cxn>
                <a:cxn ang="0">
                  <a:pos x="832" y="817"/>
                </a:cxn>
                <a:cxn ang="0">
                  <a:pos x="803" y="868"/>
                </a:cxn>
                <a:cxn ang="0">
                  <a:pos x="773" y="921"/>
                </a:cxn>
                <a:cxn ang="0">
                  <a:pos x="741" y="976"/>
                </a:cxn>
                <a:cxn ang="0">
                  <a:pos x="710" y="1030"/>
                </a:cxn>
                <a:cxn ang="0">
                  <a:pos x="681" y="1082"/>
                </a:cxn>
                <a:cxn ang="0">
                  <a:pos x="652" y="1130"/>
                </a:cxn>
                <a:cxn ang="0">
                  <a:pos x="629" y="1172"/>
                </a:cxn>
                <a:cxn ang="0">
                  <a:pos x="608" y="1210"/>
                </a:cxn>
                <a:cxn ang="0">
                  <a:pos x="591" y="1237"/>
                </a:cxn>
                <a:cxn ang="0">
                  <a:pos x="582" y="1254"/>
                </a:cxn>
                <a:cxn ang="0">
                  <a:pos x="577" y="1261"/>
                </a:cxn>
                <a:cxn ang="0">
                  <a:pos x="572" y="1251"/>
                </a:cxn>
                <a:cxn ang="0">
                  <a:pos x="555" y="1224"/>
                </a:cxn>
                <a:cxn ang="0">
                  <a:pos x="529" y="1179"/>
                </a:cxn>
                <a:cxn ang="0">
                  <a:pos x="494" y="1123"/>
                </a:cxn>
                <a:cxn ang="0">
                  <a:pos x="454" y="1055"/>
                </a:cxn>
                <a:cxn ang="0">
                  <a:pos x="410" y="979"/>
                </a:cxn>
                <a:cxn ang="0">
                  <a:pos x="360" y="896"/>
                </a:cxn>
                <a:cxn ang="0">
                  <a:pos x="310" y="811"/>
                </a:cxn>
                <a:cxn ang="0">
                  <a:pos x="257" y="725"/>
                </a:cxn>
                <a:cxn ang="0">
                  <a:pos x="208" y="640"/>
                </a:cxn>
                <a:cxn ang="0">
                  <a:pos x="158" y="558"/>
                </a:cxn>
                <a:cxn ang="0">
                  <a:pos x="113" y="482"/>
                </a:cxn>
                <a:cxn ang="0">
                  <a:pos x="73" y="415"/>
                </a:cxn>
                <a:cxn ang="0">
                  <a:pos x="40" y="360"/>
                </a:cxn>
                <a:cxn ang="0">
                  <a:pos x="15" y="318"/>
                </a:cxn>
                <a:cxn ang="0">
                  <a:pos x="0" y="292"/>
                </a:cxn>
                <a:cxn ang="0">
                  <a:pos x="21" y="255"/>
                </a:cxn>
                <a:cxn ang="0">
                  <a:pos x="41" y="217"/>
                </a:cxn>
                <a:cxn ang="0">
                  <a:pos x="64" y="180"/>
                </a:cxn>
                <a:cxn ang="0">
                  <a:pos x="86" y="143"/>
                </a:cxn>
                <a:cxn ang="0">
                  <a:pos x="107" y="105"/>
                </a:cxn>
                <a:cxn ang="0">
                  <a:pos x="127" y="69"/>
                </a:cxn>
                <a:cxn ang="0">
                  <a:pos x="145" y="35"/>
                </a:cxn>
                <a:cxn ang="0">
                  <a:pos x="163" y="0"/>
                </a:cxn>
                <a:cxn ang="0">
                  <a:pos x="184" y="33"/>
                </a:cxn>
                <a:cxn ang="0">
                  <a:pos x="208" y="71"/>
                </a:cxn>
                <a:cxn ang="0">
                  <a:pos x="234" y="115"/>
                </a:cxn>
                <a:cxn ang="0">
                  <a:pos x="263" y="161"/>
                </a:cxn>
                <a:cxn ang="0">
                  <a:pos x="292" y="210"/>
                </a:cxn>
                <a:cxn ang="0">
                  <a:pos x="324" y="263"/>
                </a:cxn>
                <a:cxn ang="0">
                  <a:pos x="354" y="316"/>
                </a:cxn>
                <a:cxn ang="0">
                  <a:pos x="386" y="367"/>
                </a:cxn>
                <a:cxn ang="0">
                  <a:pos x="417" y="418"/>
                </a:cxn>
                <a:cxn ang="0">
                  <a:pos x="446" y="466"/>
                </a:cxn>
                <a:cxn ang="0">
                  <a:pos x="472" y="512"/>
                </a:cxn>
                <a:cxn ang="0">
                  <a:pos x="497" y="552"/>
                </a:cxn>
                <a:cxn ang="0">
                  <a:pos x="519" y="588"/>
                </a:cxn>
                <a:cxn ang="0">
                  <a:pos x="539" y="617"/>
                </a:cxn>
                <a:cxn ang="0">
                  <a:pos x="554" y="640"/>
                </a:cxn>
                <a:cxn ang="0">
                  <a:pos x="564" y="653"/>
                </a:cxn>
              </a:cxnLst>
              <a:rect l="0" t="0" r="r" b="b"/>
              <a:pathLst>
                <a:path w="921" h="1261">
                  <a:moveTo>
                    <a:pt x="564" y="653"/>
                  </a:moveTo>
                  <a:lnTo>
                    <a:pt x="921" y="653"/>
                  </a:lnTo>
                  <a:lnTo>
                    <a:pt x="914" y="669"/>
                  </a:lnTo>
                  <a:lnTo>
                    <a:pt x="900" y="695"/>
                  </a:lnTo>
                  <a:lnTo>
                    <a:pt x="882" y="728"/>
                  </a:lnTo>
                  <a:lnTo>
                    <a:pt x="859" y="770"/>
                  </a:lnTo>
                  <a:lnTo>
                    <a:pt x="832" y="817"/>
                  </a:lnTo>
                  <a:lnTo>
                    <a:pt x="803" y="868"/>
                  </a:lnTo>
                  <a:lnTo>
                    <a:pt x="773" y="921"/>
                  </a:lnTo>
                  <a:lnTo>
                    <a:pt x="741" y="976"/>
                  </a:lnTo>
                  <a:lnTo>
                    <a:pt x="710" y="1030"/>
                  </a:lnTo>
                  <a:lnTo>
                    <a:pt x="681" y="1082"/>
                  </a:lnTo>
                  <a:lnTo>
                    <a:pt x="652" y="1130"/>
                  </a:lnTo>
                  <a:lnTo>
                    <a:pt x="629" y="1172"/>
                  </a:lnTo>
                  <a:lnTo>
                    <a:pt x="608" y="1210"/>
                  </a:lnTo>
                  <a:lnTo>
                    <a:pt x="591" y="1237"/>
                  </a:lnTo>
                  <a:lnTo>
                    <a:pt x="582" y="1254"/>
                  </a:lnTo>
                  <a:lnTo>
                    <a:pt x="577" y="1261"/>
                  </a:lnTo>
                  <a:lnTo>
                    <a:pt x="572" y="1251"/>
                  </a:lnTo>
                  <a:lnTo>
                    <a:pt x="555" y="1224"/>
                  </a:lnTo>
                  <a:lnTo>
                    <a:pt x="529" y="1179"/>
                  </a:lnTo>
                  <a:lnTo>
                    <a:pt x="494" y="1123"/>
                  </a:lnTo>
                  <a:lnTo>
                    <a:pt x="454" y="1055"/>
                  </a:lnTo>
                  <a:lnTo>
                    <a:pt x="410" y="979"/>
                  </a:lnTo>
                  <a:lnTo>
                    <a:pt x="360" y="896"/>
                  </a:lnTo>
                  <a:lnTo>
                    <a:pt x="310" y="811"/>
                  </a:lnTo>
                  <a:lnTo>
                    <a:pt x="257" y="725"/>
                  </a:lnTo>
                  <a:lnTo>
                    <a:pt x="208" y="640"/>
                  </a:lnTo>
                  <a:lnTo>
                    <a:pt x="158" y="558"/>
                  </a:lnTo>
                  <a:lnTo>
                    <a:pt x="113" y="482"/>
                  </a:lnTo>
                  <a:lnTo>
                    <a:pt x="73" y="415"/>
                  </a:lnTo>
                  <a:lnTo>
                    <a:pt x="40" y="360"/>
                  </a:lnTo>
                  <a:lnTo>
                    <a:pt x="15" y="318"/>
                  </a:lnTo>
                  <a:lnTo>
                    <a:pt x="0" y="292"/>
                  </a:lnTo>
                  <a:lnTo>
                    <a:pt x="21" y="255"/>
                  </a:lnTo>
                  <a:lnTo>
                    <a:pt x="41" y="217"/>
                  </a:lnTo>
                  <a:lnTo>
                    <a:pt x="64" y="180"/>
                  </a:lnTo>
                  <a:lnTo>
                    <a:pt x="86" y="143"/>
                  </a:lnTo>
                  <a:lnTo>
                    <a:pt x="107" y="105"/>
                  </a:lnTo>
                  <a:lnTo>
                    <a:pt x="127" y="69"/>
                  </a:lnTo>
                  <a:lnTo>
                    <a:pt x="145" y="35"/>
                  </a:lnTo>
                  <a:lnTo>
                    <a:pt x="163" y="0"/>
                  </a:lnTo>
                  <a:lnTo>
                    <a:pt x="184" y="33"/>
                  </a:lnTo>
                  <a:lnTo>
                    <a:pt x="208" y="71"/>
                  </a:lnTo>
                  <a:lnTo>
                    <a:pt x="234" y="115"/>
                  </a:lnTo>
                  <a:lnTo>
                    <a:pt x="263" y="161"/>
                  </a:lnTo>
                  <a:lnTo>
                    <a:pt x="292" y="210"/>
                  </a:lnTo>
                  <a:lnTo>
                    <a:pt x="324" y="263"/>
                  </a:lnTo>
                  <a:lnTo>
                    <a:pt x="354" y="316"/>
                  </a:lnTo>
                  <a:lnTo>
                    <a:pt x="386" y="367"/>
                  </a:lnTo>
                  <a:lnTo>
                    <a:pt x="417" y="418"/>
                  </a:lnTo>
                  <a:lnTo>
                    <a:pt x="446" y="466"/>
                  </a:lnTo>
                  <a:lnTo>
                    <a:pt x="472" y="512"/>
                  </a:lnTo>
                  <a:lnTo>
                    <a:pt x="497" y="552"/>
                  </a:lnTo>
                  <a:lnTo>
                    <a:pt x="519" y="588"/>
                  </a:lnTo>
                  <a:lnTo>
                    <a:pt x="539" y="617"/>
                  </a:lnTo>
                  <a:lnTo>
                    <a:pt x="554" y="640"/>
                  </a:lnTo>
                  <a:lnTo>
                    <a:pt x="564" y="653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5" name="Freeform 11"/>
            <p:cNvSpPr>
              <a:spLocks/>
            </p:cNvSpPr>
            <p:nvPr/>
          </p:nvSpPr>
          <p:spPr bwMode="auto">
            <a:xfrm>
              <a:off x="4346575" y="3278188"/>
              <a:ext cx="2016125" cy="950913"/>
            </a:xfrm>
            <a:custGeom>
              <a:avLst/>
              <a:gdLst/>
              <a:ahLst/>
              <a:cxnLst>
                <a:cxn ang="0">
                  <a:pos x="1270" y="599"/>
                </a:cxn>
                <a:cxn ang="0">
                  <a:pos x="173" y="599"/>
                </a:cxn>
                <a:cxn ang="0">
                  <a:pos x="0" y="305"/>
                </a:cxn>
                <a:cxn ang="0">
                  <a:pos x="751" y="305"/>
                </a:cxn>
                <a:cxn ang="0">
                  <a:pos x="925" y="0"/>
                </a:cxn>
                <a:cxn ang="0">
                  <a:pos x="1270" y="599"/>
                </a:cxn>
              </a:cxnLst>
              <a:rect l="0" t="0" r="r" b="b"/>
              <a:pathLst>
                <a:path w="1270" h="599">
                  <a:moveTo>
                    <a:pt x="1270" y="599"/>
                  </a:moveTo>
                  <a:lnTo>
                    <a:pt x="173" y="599"/>
                  </a:lnTo>
                  <a:lnTo>
                    <a:pt x="0" y="305"/>
                  </a:lnTo>
                  <a:lnTo>
                    <a:pt x="751" y="305"/>
                  </a:lnTo>
                  <a:lnTo>
                    <a:pt x="925" y="0"/>
                  </a:lnTo>
                  <a:lnTo>
                    <a:pt x="1270" y="599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chemeClr val="bg2">
                  <a:lumMod val="25000"/>
                </a:schemeClr>
              </a:solidFill>
              <a:round/>
              <a:headEnd/>
              <a:tailEnd/>
            </a:ln>
            <a:sp3d extrusionH="317500" contourW="12700">
              <a:extrusionClr>
                <a:schemeClr val="accent5">
                  <a:lumMod val="7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83"/>
          <p:cNvGrpSpPr/>
          <p:nvPr/>
        </p:nvGrpSpPr>
        <p:grpSpPr>
          <a:xfrm>
            <a:off x="5181600" y="5769114"/>
            <a:ext cx="1981200" cy="707886"/>
            <a:chOff x="3657600" y="5525869"/>
            <a:chExt cx="1981200" cy="707886"/>
          </a:xfrm>
        </p:grpSpPr>
        <p:sp>
          <p:nvSpPr>
            <p:cNvPr id="51" name="TextBox 153"/>
            <p:cNvSpPr txBox="1">
              <a:spLocks noChangeArrowheads="1"/>
            </p:cNvSpPr>
            <p:nvPr/>
          </p:nvSpPr>
          <p:spPr bwMode="auto">
            <a:xfrm>
              <a:off x="3657600" y="5525869"/>
              <a:ext cx="19812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3657600" y="5525869"/>
              <a:ext cx="1905000" cy="158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77"/>
          <p:cNvGrpSpPr/>
          <p:nvPr/>
        </p:nvGrpSpPr>
        <p:grpSpPr>
          <a:xfrm>
            <a:off x="5105400" y="1691045"/>
            <a:ext cx="1981200" cy="707886"/>
            <a:chOff x="3581400" y="1751012"/>
            <a:chExt cx="1981200" cy="707886"/>
          </a:xfrm>
        </p:grpSpPr>
        <p:sp>
          <p:nvSpPr>
            <p:cNvPr id="58" name="TextBox 153"/>
            <p:cNvSpPr txBox="1">
              <a:spLocks noChangeArrowheads="1"/>
            </p:cNvSpPr>
            <p:nvPr/>
          </p:nvSpPr>
          <p:spPr bwMode="auto">
            <a:xfrm>
              <a:off x="3581400" y="1751012"/>
              <a:ext cx="19050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3657600" y="2436812"/>
              <a:ext cx="19050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73"/>
          <p:cNvGrpSpPr/>
          <p:nvPr/>
        </p:nvGrpSpPr>
        <p:grpSpPr>
          <a:xfrm>
            <a:off x="1828800" y="2605445"/>
            <a:ext cx="2135188" cy="707886"/>
            <a:chOff x="381000" y="2438400"/>
            <a:chExt cx="2135188" cy="707886"/>
          </a:xfrm>
        </p:grpSpPr>
        <p:sp>
          <p:nvSpPr>
            <p:cNvPr id="62" name="TextBox 153"/>
            <p:cNvSpPr txBox="1">
              <a:spLocks noChangeArrowheads="1"/>
            </p:cNvSpPr>
            <p:nvPr/>
          </p:nvSpPr>
          <p:spPr bwMode="auto">
            <a:xfrm>
              <a:off x="381000" y="2438400"/>
              <a:ext cx="2133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5400000">
              <a:off x="2172494" y="27805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72"/>
          <p:cNvGrpSpPr/>
          <p:nvPr/>
        </p:nvGrpSpPr>
        <p:grpSpPr>
          <a:xfrm>
            <a:off x="8077200" y="2605445"/>
            <a:ext cx="2133600" cy="707886"/>
            <a:chOff x="6553200" y="2438400"/>
            <a:chExt cx="2133600" cy="707886"/>
          </a:xfrm>
        </p:grpSpPr>
        <p:sp>
          <p:nvSpPr>
            <p:cNvPr id="60" name="TextBox 153"/>
            <p:cNvSpPr txBox="1">
              <a:spLocks noChangeArrowheads="1"/>
            </p:cNvSpPr>
            <p:nvPr/>
          </p:nvSpPr>
          <p:spPr bwMode="auto">
            <a:xfrm>
              <a:off x="6553200" y="2438400"/>
              <a:ext cx="2133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66" name="Straight Connector 65"/>
            <p:cNvCxnSpPr/>
            <p:nvPr/>
          </p:nvCxnSpPr>
          <p:spPr>
            <a:xfrm rot="5400000">
              <a:off x="6211094" y="27805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71"/>
          <p:cNvGrpSpPr/>
          <p:nvPr/>
        </p:nvGrpSpPr>
        <p:grpSpPr>
          <a:xfrm>
            <a:off x="8077200" y="4815245"/>
            <a:ext cx="2133600" cy="707886"/>
            <a:chOff x="6553200" y="4495800"/>
            <a:chExt cx="2133600" cy="707886"/>
          </a:xfrm>
        </p:grpSpPr>
        <p:sp>
          <p:nvSpPr>
            <p:cNvPr id="67" name="TextBox 153"/>
            <p:cNvSpPr txBox="1">
              <a:spLocks noChangeArrowheads="1"/>
            </p:cNvSpPr>
            <p:nvPr/>
          </p:nvSpPr>
          <p:spPr bwMode="auto">
            <a:xfrm>
              <a:off x="6553200" y="4495800"/>
              <a:ext cx="2133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68" name="Straight Connector 67"/>
            <p:cNvCxnSpPr/>
            <p:nvPr/>
          </p:nvCxnSpPr>
          <p:spPr>
            <a:xfrm rot="5400000">
              <a:off x="6211094" y="48379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0"/>
          <p:cNvGrpSpPr/>
          <p:nvPr/>
        </p:nvGrpSpPr>
        <p:grpSpPr>
          <a:xfrm>
            <a:off x="1828800" y="4815245"/>
            <a:ext cx="2135188" cy="707886"/>
            <a:chOff x="455612" y="4572000"/>
            <a:chExt cx="2135188" cy="707886"/>
          </a:xfrm>
        </p:grpSpPr>
        <p:sp>
          <p:nvSpPr>
            <p:cNvPr id="69" name="TextBox 153"/>
            <p:cNvSpPr txBox="1">
              <a:spLocks noChangeArrowheads="1"/>
            </p:cNvSpPr>
            <p:nvPr/>
          </p:nvSpPr>
          <p:spPr bwMode="auto">
            <a:xfrm>
              <a:off x="455612" y="4572000"/>
              <a:ext cx="2133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000">
                  <a:solidFill>
                    <a:prstClr val="black"/>
                  </a:solidFill>
                </a:rPr>
                <a:t>You may enter your text here</a:t>
              </a:r>
            </a:p>
          </p:txBody>
        </p:sp>
        <p:cxnSp>
          <p:nvCxnSpPr>
            <p:cNvPr id="70" name="Straight Connector 69"/>
            <p:cNvCxnSpPr/>
            <p:nvPr/>
          </p:nvCxnSpPr>
          <p:spPr>
            <a:xfrm rot="5400000">
              <a:off x="2247106" y="49141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/>
          <p:cNvSpPr txBox="1"/>
          <p:nvPr/>
        </p:nvSpPr>
        <p:spPr>
          <a:xfrm>
            <a:off x="5867400" y="2315160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696200" y="260544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696200" y="4840071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867400" y="5221071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3962400" y="481524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w Cen MT Condensed Extra Bold" panose="020B0803020202020204" pitchFamily="34" charset="0"/>
              </a:rPr>
              <a:t>5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3962400" y="2605446"/>
            <a:ext cx="394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solidFill>
                  <a:srgbClr val="C00000"/>
                </a:solidFill>
                <a:latin typeface="Tw Cen MT Condensed Extra Bold" panose="020B0803020202020204" pitchFamily="34" charset="0"/>
              </a:rPr>
              <a:t>6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6 Components</a:t>
            </a:r>
          </a:p>
        </p:txBody>
      </p:sp>
    </p:spTree>
    <p:extLst>
      <p:ext uri="{BB962C8B-B14F-4D97-AF65-F5344CB8AC3E}">
        <p14:creationId xmlns:p14="http://schemas.microsoft.com/office/powerpoint/2010/main" val="36137654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50"/>
                            </p:stCondLst>
                            <p:childTnLst>
                              <p:par>
                                <p:cTn id="6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9" grpId="0"/>
      <p:bldP spid="80" grpId="0"/>
      <p:bldP spid="81" grpId="0"/>
      <p:bldP spid="8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lipse 98"/>
          <p:cNvSpPr/>
          <p:nvPr/>
        </p:nvSpPr>
        <p:spPr bwMode="auto">
          <a:xfrm>
            <a:off x="3056571" y="5371145"/>
            <a:ext cx="6078857" cy="133740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65000"/>
                  <a:alpha val="3000"/>
                </a:schemeClr>
              </a:gs>
              <a:gs pos="200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864376" y="1524000"/>
            <a:ext cx="4463250" cy="446325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Freeform 5"/>
          <p:cNvSpPr/>
          <p:nvPr/>
        </p:nvSpPr>
        <p:spPr>
          <a:xfrm>
            <a:off x="4257846" y="1795076"/>
            <a:ext cx="3765973" cy="3765972"/>
          </a:xfrm>
          <a:custGeom>
            <a:avLst/>
            <a:gdLst>
              <a:gd name="connsiteX0" fmla="*/ 1706880 w 3413760"/>
              <a:gd name="connsiteY0" fmla="*/ 0 h 3413760"/>
              <a:gd name="connsiteX1" fmla="*/ 3185081 w 3413760"/>
              <a:gd name="connsiteY1" fmla="*/ 853440 h 3413760"/>
              <a:gd name="connsiteX2" fmla="*/ 1706880 w 3413760"/>
              <a:gd name="connsiteY2" fmla="*/ 1706880 h 3413760"/>
              <a:gd name="connsiteX3" fmla="*/ 1706880 w 3413760"/>
              <a:gd name="connsiteY3" fmla="*/ 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1706880" y="0"/>
                </a:moveTo>
                <a:cubicBezTo>
                  <a:pt x="2316689" y="0"/>
                  <a:pt x="2880177" y="325329"/>
                  <a:pt x="3185081" y="853440"/>
                </a:cubicBezTo>
                <a:lnTo>
                  <a:pt x="1706880" y="1706880"/>
                </a:lnTo>
                <a:lnTo>
                  <a:pt x="1706880" y="0"/>
                </a:lnTo>
                <a:close/>
              </a:path>
            </a:pathLst>
          </a:cu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spcFirstLastPara="0" vert="horz" wrap="square" lIns="1823720" tIns="471628" rIns="767080" bIns="2322372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800"/>
          </a:p>
        </p:txBody>
      </p:sp>
      <p:sp>
        <p:nvSpPr>
          <p:cNvPr id="7" name="Freeform 6"/>
          <p:cNvSpPr/>
          <p:nvPr/>
        </p:nvSpPr>
        <p:spPr>
          <a:xfrm>
            <a:off x="4302679" y="1872638"/>
            <a:ext cx="3765973" cy="3765972"/>
          </a:xfrm>
          <a:custGeom>
            <a:avLst/>
            <a:gdLst>
              <a:gd name="connsiteX0" fmla="*/ 3185081 w 3413760"/>
              <a:gd name="connsiteY0" fmla="*/ 853440 h 3413760"/>
              <a:gd name="connsiteX1" fmla="*/ 3185081 w 3413760"/>
              <a:gd name="connsiteY1" fmla="*/ 2560320 h 3413760"/>
              <a:gd name="connsiteX2" fmla="*/ 1706880 w 3413760"/>
              <a:gd name="connsiteY2" fmla="*/ 1706880 h 3413760"/>
              <a:gd name="connsiteX3" fmla="*/ 3185081 w 3413760"/>
              <a:gd name="connsiteY3" fmla="*/ 85344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185081" y="853440"/>
                </a:moveTo>
                <a:cubicBezTo>
                  <a:pt x="3489986" y="1381551"/>
                  <a:pt x="3489986" y="2032209"/>
                  <a:pt x="3185081" y="2560320"/>
                </a:cubicBezTo>
                <a:lnTo>
                  <a:pt x="1706880" y="1706880"/>
                </a:lnTo>
                <a:lnTo>
                  <a:pt x="3185081" y="853440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2367280" tIns="1432560" rIns="213360" bIns="1412240" numCol="1" spcCol="1270" anchor="ctr" anchorCtr="0">
            <a:noAutofit/>
          </a:bodyPr>
          <a:lstStyle/>
          <a:p>
            <a:pPr algn="ctr" defTabSz="1778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4000"/>
          </a:p>
        </p:txBody>
      </p:sp>
      <p:sp>
        <p:nvSpPr>
          <p:cNvPr id="8" name="Freeform 7"/>
          <p:cNvSpPr/>
          <p:nvPr/>
        </p:nvSpPr>
        <p:spPr>
          <a:xfrm>
            <a:off x="4257846" y="1950199"/>
            <a:ext cx="3765973" cy="3765972"/>
          </a:xfrm>
          <a:custGeom>
            <a:avLst/>
            <a:gdLst>
              <a:gd name="connsiteX0" fmla="*/ 3185081 w 3413760"/>
              <a:gd name="connsiteY0" fmla="*/ 2560320 h 3413760"/>
              <a:gd name="connsiteX1" fmla="*/ 1706880 w 3413760"/>
              <a:gd name="connsiteY1" fmla="*/ 3413760 h 3413760"/>
              <a:gd name="connsiteX2" fmla="*/ 1706880 w 3413760"/>
              <a:gd name="connsiteY2" fmla="*/ 1706880 h 3413760"/>
              <a:gd name="connsiteX3" fmla="*/ 3185081 w 3413760"/>
              <a:gd name="connsiteY3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3185081" y="2560320"/>
                </a:moveTo>
                <a:cubicBezTo>
                  <a:pt x="2880176" y="3088431"/>
                  <a:pt x="2316689" y="3413760"/>
                  <a:pt x="1706880" y="3413760"/>
                </a:cubicBezTo>
                <a:lnTo>
                  <a:pt x="1706880" y="1706880"/>
                </a:lnTo>
                <a:lnTo>
                  <a:pt x="3185081" y="2560320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1840230" tIns="2359203" rIns="783590" bIns="467817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4100"/>
          </a:p>
        </p:txBody>
      </p:sp>
      <p:sp>
        <p:nvSpPr>
          <p:cNvPr id="9" name="Freeform 8"/>
          <p:cNvSpPr/>
          <p:nvPr/>
        </p:nvSpPr>
        <p:spPr>
          <a:xfrm>
            <a:off x="4168180" y="1950199"/>
            <a:ext cx="3765973" cy="3765972"/>
          </a:xfrm>
          <a:custGeom>
            <a:avLst/>
            <a:gdLst>
              <a:gd name="connsiteX0" fmla="*/ 1706880 w 3413760"/>
              <a:gd name="connsiteY0" fmla="*/ 3413760 h 3413760"/>
              <a:gd name="connsiteX1" fmla="*/ 228679 w 3413760"/>
              <a:gd name="connsiteY1" fmla="*/ 2560320 h 3413760"/>
              <a:gd name="connsiteX2" fmla="*/ 1706880 w 3413760"/>
              <a:gd name="connsiteY2" fmla="*/ 1706880 h 3413760"/>
              <a:gd name="connsiteX3" fmla="*/ 1706880 w 3413760"/>
              <a:gd name="connsiteY3" fmla="*/ 341376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1706880" y="3413760"/>
                </a:moveTo>
                <a:cubicBezTo>
                  <a:pt x="1097071" y="3413760"/>
                  <a:pt x="533583" y="3088431"/>
                  <a:pt x="228679" y="2560320"/>
                </a:cubicBezTo>
                <a:lnTo>
                  <a:pt x="1706880" y="1706880"/>
                </a:lnTo>
                <a:lnTo>
                  <a:pt x="1706880" y="3413760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783590" tIns="2359203" rIns="1840230" bIns="467817" numCol="1" spcCol="1270" anchor="ctr" anchorCtr="0">
            <a:noAutofit/>
          </a:bodyPr>
          <a:lstStyle/>
          <a:p>
            <a:pPr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4100"/>
          </a:p>
        </p:txBody>
      </p:sp>
      <p:sp>
        <p:nvSpPr>
          <p:cNvPr id="10" name="Freeform 9"/>
          <p:cNvSpPr/>
          <p:nvPr/>
        </p:nvSpPr>
        <p:spPr>
          <a:xfrm>
            <a:off x="4123347" y="1872638"/>
            <a:ext cx="3765973" cy="3765972"/>
          </a:xfrm>
          <a:custGeom>
            <a:avLst/>
            <a:gdLst>
              <a:gd name="connsiteX0" fmla="*/ 228679 w 3413760"/>
              <a:gd name="connsiteY0" fmla="*/ 2560320 h 3413760"/>
              <a:gd name="connsiteX1" fmla="*/ 228679 w 3413760"/>
              <a:gd name="connsiteY1" fmla="*/ 853440 h 3413760"/>
              <a:gd name="connsiteX2" fmla="*/ 1706880 w 3413760"/>
              <a:gd name="connsiteY2" fmla="*/ 1706880 h 3413760"/>
              <a:gd name="connsiteX3" fmla="*/ 228679 w 3413760"/>
              <a:gd name="connsiteY3" fmla="*/ 256032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28679" y="2560320"/>
                </a:moveTo>
                <a:cubicBezTo>
                  <a:pt x="-76226" y="2032209"/>
                  <a:pt x="-76226" y="1381551"/>
                  <a:pt x="228679" y="853440"/>
                </a:cubicBezTo>
                <a:lnTo>
                  <a:pt x="1706880" y="1706880"/>
                </a:lnTo>
                <a:lnTo>
                  <a:pt x="228679" y="2560320"/>
                </a:lnTo>
                <a:close/>
              </a:path>
            </a:pathLst>
          </a:cu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spcFirstLastPara="0" vert="horz" wrap="square" lIns="199390" tIns="1418590" rIns="2353310" bIns="1398270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900"/>
          </a:p>
        </p:txBody>
      </p:sp>
      <p:sp>
        <p:nvSpPr>
          <p:cNvPr id="11" name="Freeform 10"/>
          <p:cNvSpPr/>
          <p:nvPr/>
        </p:nvSpPr>
        <p:spPr>
          <a:xfrm>
            <a:off x="4168180" y="1795076"/>
            <a:ext cx="3765973" cy="3765972"/>
          </a:xfrm>
          <a:custGeom>
            <a:avLst/>
            <a:gdLst>
              <a:gd name="connsiteX0" fmla="*/ 228679 w 3413760"/>
              <a:gd name="connsiteY0" fmla="*/ 853440 h 3413760"/>
              <a:gd name="connsiteX1" fmla="*/ 1706880 w 3413760"/>
              <a:gd name="connsiteY1" fmla="*/ 0 h 3413760"/>
              <a:gd name="connsiteX2" fmla="*/ 1706880 w 3413760"/>
              <a:gd name="connsiteY2" fmla="*/ 1706880 h 3413760"/>
              <a:gd name="connsiteX3" fmla="*/ 228679 w 3413760"/>
              <a:gd name="connsiteY3" fmla="*/ 853440 h 3413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3760" h="3413760">
                <a:moveTo>
                  <a:pt x="228679" y="853440"/>
                </a:moveTo>
                <a:cubicBezTo>
                  <a:pt x="533584" y="325329"/>
                  <a:pt x="1097071" y="0"/>
                  <a:pt x="1706880" y="0"/>
                </a:cubicBezTo>
                <a:lnTo>
                  <a:pt x="1706880" y="1706880"/>
                </a:lnTo>
                <a:lnTo>
                  <a:pt x="228679" y="853440"/>
                </a:lnTo>
                <a:close/>
              </a:path>
            </a:pathLst>
          </a:cu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spcFirstLastPara="0" vert="horz" wrap="square" lIns="767080" tIns="471628" rIns="1823720" bIns="2322372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IN" sz="2800"/>
          </a:p>
        </p:txBody>
      </p:sp>
      <p:sp>
        <p:nvSpPr>
          <p:cNvPr id="18" name="Oval 17"/>
          <p:cNvSpPr/>
          <p:nvPr/>
        </p:nvSpPr>
        <p:spPr>
          <a:xfrm>
            <a:off x="4559528" y="1950199"/>
            <a:ext cx="3075917" cy="3075917"/>
          </a:xfrm>
          <a:prstGeom prst="ellipse">
            <a:avLst/>
          </a:prstGeom>
          <a:gradFill flip="none" rotWithShape="1">
            <a:gsLst>
              <a:gs pos="6000">
                <a:schemeClr val="accent1">
                  <a:lumMod val="5000"/>
                  <a:lumOff val="95000"/>
                  <a:alpha val="48000"/>
                </a:schemeClr>
              </a:gs>
              <a:gs pos="8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Components</a:t>
            </a:r>
            <a:endParaRPr lang="en-IN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3615A2F-2915-4897-905B-B83E7F556C2F}"/>
              </a:ext>
            </a:extLst>
          </p:cNvPr>
          <p:cNvGrpSpPr/>
          <p:nvPr/>
        </p:nvGrpSpPr>
        <p:grpSpPr>
          <a:xfrm>
            <a:off x="6041228" y="1369852"/>
            <a:ext cx="4271846" cy="1500519"/>
            <a:chOff x="-2021908" y="3634252"/>
            <a:chExt cx="4271846" cy="150051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2BF046E-9DE2-4086-AD83-EA5D49FD84C3}"/>
                </a:ext>
              </a:extLst>
            </p:cNvPr>
            <p:cNvSpPr txBox="1"/>
            <p:nvPr/>
          </p:nvSpPr>
          <p:spPr>
            <a:xfrm>
              <a:off x="-2021908" y="4673106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A263E9B-E872-4F43-8B8F-4754EEF5BD44}"/>
                </a:ext>
              </a:extLst>
            </p:cNvPr>
            <p:cNvSpPr txBox="1"/>
            <p:nvPr/>
          </p:nvSpPr>
          <p:spPr>
            <a:xfrm>
              <a:off x="-177129" y="363425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CF3E658-9695-404E-A126-715CE35E0D1E}"/>
              </a:ext>
            </a:extLst>
          </p:cNvPr>
          <p:cNvGrpSpPr/>
          <p:nvPr/>
        </p:nvGrpSpPr>
        <p:grpSpPr>
          <a:xfrm>
            <a:off x="6495507" y="3200254"/>
            <a:ext cx="4348852" cy="1015663"/>
            <a:chOff x="-2021908" y="4396106"/>
            <a:chExt cx="4348852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A175F0B-1441-48D8-BB6D-352A0DB6CA4D}"/>
                </a:ext>
              </a:extLst>
            </p:cNvPr>
            <p:cNvSpPr txBox="1"/>
            <p:nvPr/>
          </p:nvSpPr>
          <p:spPr>
            <a:xfrm>
              <a:off x="-2021908" y="4673106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5CB6464-53C5-4B74-8660-E1BF39E90FFD}"/>
                </a:ext>
              </a:extLst>
            </p:cNvPr>
            <p:cNvSpPr txBox="1"/>
            <p:nvPr/>
          </p:nvSpPr>
          <p:spPr>
            <a:xfrm>
              <a:off x="-100123" y="4396106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6B554F3-2030-4BF7-B5A1-C2A7B50EB6E4}"/>
              </a:ext>
            </a:extLst>
          </p:cNvPr>
          <p:cNvGrpSpPr/>
          <p:nvPr/>
        </p:nvGrpSpPr>
        <p:grpSpPr>
          <a:xfrm>
            <a:off x="6002848" y="4703240"/>
            <a:ext cx="4409535" cy="1435421"/>
            <a:chOff x="-2082591" y="3976348"/>
            <a:chExt cx="4409535" cy="143542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233C441-84F8-4E0A-9D3A-9F6B4AD0B265}"/>
                </a:ext>
              </a:extLst>
            </p:cNvPr>
            <p:cNvSpPr txBox="1"/>
            <p:nvPr/>
          </p:nvSpPr>
          <p:spPr>
            <a:xfrm>
              <a:off x="-2082591" y="3976348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3A24996-D36B-4CD1-B075-706A62BDF6BB}"/>
                </a:ext>
              </a:extLst>
            </p:cNvPr>
            <p:cNvSpPr txBox="1"/>
            <p:nvPr/>
          </p:nvSpPr>
          <p:spPr>
            <a:xfrm>
              <a:off x="-100123" y="4396106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6A6DC93-8081-44C3-B4CE-987FFBF3E01A}"/>
              </a:ext>
            </a:extLst>
          </p:cNvPr>
          <p:cNvGrpSpPr/>
          <p:nvPr/>
        </p:nvGrpSpPr>
        <p:grpSpPr>
          <a:xfrm>
            <a:off x="1607351" y="4703240"/>
            <a:ext cx="4557069" cy="1443201"/>
            <a:chOff x="-242437" y="3953439"/>
            <a:chExt cx="4557069" cy="144320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3D9C874-A7B5-4935-BFD2-D532C6A93EE4}"/>
                </a:ext>
              </a:extLst>
            </p:cNvPr>
            <p:cNvSpPr txBox="1"/>
            <p:nvPr/>
          </p:nvSpPr>
          <p:spPr>
            <a:xfrm>
              <a:off x="2630748" y="395343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747E308-0865-4DAA-B67C-8CB6835FC594}"/>
                </a:ext>
              </a:extLst>
            </p:cNvPr>
            <p:cNvSpPr txBox="1"/>
            <p:nvPr/>
          </p:nvSpPr>
          <p:spPr>
            <a:xfrm>
              <a:off x="-242437" y="4380977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915871B-0BB8-41E5-B02B-474B543C75C2}"/>
              </a:ext>
            </a:extLst>
          </p:cNvPr>
          <p:cNvGrpSpPr/>
          <p:nvPr/>
        </p:nvGrpSpPr>
        <p:grpSpPr>
          <a:xfrm>
            <a:off x="1347641" y="3214519"/>
            <a:ext cx="4291271" cy="1015663"/>
            <a:chOff x="23361" y="3632638"/>
            <a:chExt cx="4291271" cy="1015663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51F44F8-BBEA-4908-ADEF-1E6AEA013B46}"/>
                </a:ext>
              </a:extLst>
            </p:cNvPr>
            <p:cNvSpPr txBox="1"/>
            <p:nvPr/>
          </p:nvSpPr>
          <p:spPr>
            <a:xfrm>
              <a:off x="2630748" y="395343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84BF9CC-B7E4-4068-85DB-C11E57BF0AB8}"/>
                </a:ext>
              </a:extLst>
            </p:cNvPr>
            <p:cNvSpPr txBox="1"/>
            <p:nvPr/>
          </p:nvSpPr>
          <p:spPr>
            <a:xfrm>
              <a:off x="23361" y="3632638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F66E44E-19D6-4FB8-AA27-77DDBF5155D7}"/>
              </a:ext>
            </a:extLst>
          </p:cNvPr>
          <p:cNvGrpSpPr/>
          <p:nvPr/>
        </p:nvGrpSpPr>
        <p:grpSpPr>
          <a:xfrm>
            <a:off x="1938879" y="1368033"/>
            <a:ext cx="4200618" cy="1432589"/>
            <a:chOff x="114014" y="2982515"/>
            <a:chExt cx="4200618" cy="1432589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E897455-0D72-40EF-B229-80A57C3E2A7B}"/>
                </a:ext>
              </a:extLst>
            </p:cNvPr>
            <p:cNvSpPr txBox="1"/>
            <p:nvPr/>
          </p:nvSpPr>
          <p:spPr>
            <a:xfrm>
              <a:off x="2630748" y="395343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FD7FD11-A79A-42AB-B189-AC38ACF39F91}"/>
                </a:ext>
              </a:extLst>
            </p:cNvPr>
            <p:cNvSpPr txBox="1"/>
            <p:nvPr/>
          </p:nvSpPr>
          <p:spPr>
            <a:xfrm>
              <a:off x="114014" y="2982515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71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 Components</a:t>
            </a:r>
            <a:endParaRPr lang="en-US" sz="4000" dirty="0"/>
          </a:p>
        </p:txBody>
      </p:sp>
      <p:grpSp>
        <p:nvGrpSpPr>
          <p:cNvPr id="5" name="Group 24"/>
          <p:cNvGrpSpPr/>
          <p:nvPr/>
        </p:nvGrpSpPr>
        <p:grpSpPr>
          <a:xfrm>
            <a:off x="4495801" y="1752600"/>
            <a:ext cx="3184345" cy="3452750"/>
            <a:chOff x="2630990" y="2286000"/>
            <a:chExt cx="3184345" cy="3452750"/>
          </a:xfrm>
        </p:grpSpPr>
        <p:grpSp>
          <p:nvGrpSpPr>
            <p:cNvPr id="6" name="Group 17"/>
            <p:cNvGrpSpPr/>
            <p:nvPr/>
          </p:nvGrpSpPr>
          <p:grpSpPr>
            <a:xfrm>
              <a:off x="2630990" y="2286000"/>
              <a:ext cx="3184345" cy="3452750"/>
              <a:chOff x="2630990" y="2286000"/>
              <a:chExt cx="3184345" cy="3452750"/>
            </a:xfrm>
            <a:effectLst>
              <a:outerShdw blurRad="139700" dist="38100" dir="5400000" sx="104000" sy="104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soft" dir="t"/>
            </a:scene3d>
          </p:grpSpPr>
          <p:sp>
            <p:nvSpPr>
              <p:cNvPr id="3" name="Isosceles Triangle 2"/>
              <p:cNvSpPr/>
              <p:nvPr/>
            </p:nvSpPr>
            <p:spPr>
              <a:xfrm>
                <a:off x="3300350" y="4138550"/>
                <a:ext cx="1856232" cy="1600200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8" name="Isosceles Triangle 7"/>
              <p:cNvSpPr/>
              <p:nvPr/>
            </p:nvSpPr>
            <p:spPr>
              <a:xfrm rot="3600000">
                <a:off x="2514849" y="3651623"/>
                <a:ext cx="1856232" cy="1600200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9" name="Isosceles Triangle 8"/>
              <p:cNvSpPr/>
              <p:nvPr/>
            </p:nvSpPr>
            <p:spPr>
              <a:xfrm rot="18000000" flipH="1">
                <a:off x="4062599" y="3651623"/>
                <a:ext cx="1856232" cy="1600200"/>
              </a:xfrm>
              <a:prstGeom prst="triangl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flipV="1">
                <a:off x="3301618" y="2286000"/>
                <a:ext cx="1856232" cy="1600200"/>
              </a:xfrm>
              <a:prstGeom prst="triangle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18000000" flipV="1">
                <a:off x="2502974" y="2725348"/>
                <a:ext cx="1856232" cy="1600200"/>
              </a:xfrm>
              <a:prstGeom prst="triangle">
                <a:avLst/>
              </a:prstGeom>
              <a:solidFill>
                <a:schemeClr val="accent2"/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 rot="3600000" flipH="1" flipV="1">
                <a:off x="4087119" y="2744227"/>
                <a:ext cx="1856232" cy="1600200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  <a:sp3d extrusionH="317500" prstMaterial="dkEdge">
                <a:bevelT w="165100" prst="coolSlant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4038600" y="30480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53000" y="32004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8000" y="32766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6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029200" y="41148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38600" y="44196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71800" y="411480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b="1" dirty="0">
                  <a:solidFill>
                    <a:schemeClr val="bg1"/>
                  </a:solidFill>
                  <a:latin typeface="Calibri" pitchFamily="34" charset="0"/>
                </a:rPr>
                <a:t>5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772400" y="251460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001000" y="426027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800600" y="525780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753100" y="182880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676400" y="2514601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64625" y="426027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082E657-30A3-42E5-9F7E-2189BF516F6C}"/>
              </a:ext>
            </a:extLst>
          </p:cNvPr>
          <p:cNvCxnSpPr/>
          <p:nvPr/>
        </p:nvCxnSpPr>
        <p:spPr>
          <a:xfrm>
            <a:off x="4912811" y="2362200"/>
            <a:ext cx="232618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25E10E80-58C9-494D-8293-8C6BC3A5528D}"/>
              </a:ext>
            </a:extLst>
          </p:cNvPr>
          <p:cNvCxnSpPr>
            <a:cxnSpLocks/>
          </p:cNvCxnSpPr>
          <p:nvPr/>
        </p:nvCxnSpPr>
        <p:spPr>
          <a:xfrm>
            <a:off x="7239000" y="2362200"/>
            <a:ext cx="1219200" cy="12429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2DA3FF-0086-4643-BF3E-9C5BAEE9CDAA}"/>
              </a:ext>
            </a:extLst>
          </p:cNvPr>
          <p:cNvCxnSpPr>
            <a:cxnSpLocks/>
          </p:cNvCxnSpPr>
          <p:nvPr/>
        </p:nvCxnSpPr>
        <p:spPr>
          <a:xfrm flipH="1">
            <a:off x="7544000" y="3605150"/>
            <a:ext cx="914201" cy="16431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2E16D1-F1B5-4C07-B06A-D9B02548E6BB}"/>
              </a:ext>
            </a:extLst>
          </p:cNvPr>
          <p:cNvCxnSpPr>
            <a:cxnSpLocks/>
          </p:cNvCxnSpPr>
          <p:nvPr/>
        </p:nvCxnSpPr>
        <p:spPr>
          <a:xfrm>
            <a:off x="4615447" y="5248276"/>
            <a:ext cx="29285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F0D025F-8CEB-4C5B-9B7D-ADB536A78292}"/>
              </a:ext>
            </a:extLst>
          </p:cNvPr>
          <p:cNvCxnSpPr>
            <a:cxnSpLocks/>
          </p:cNvCxnSpPr>
          <p:nvPr/>
        </p:nvCxnSpPr>
        <p:spPr>
          <a:xfrm>
            <a:off x="3657127" y="3696716"/>
            <a:ext cx="958320" cy="155156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5841548-CF95-4C59-9B09-7B38DAABA854}"/>
              </a:ext>
            </a:extLst>
          </p:cNvPr>
          <p:cNvCxnSpPr>
            <a:cxnSpLocks/>
          </p:cNvCxnSpPr>
          <p:nvPr/>
        </p:nvCxnSpPr>
        <p:spPr>
          <a:xfrm flipH="1">
            <a:off x="3657646" y="2352676"/>
            <a:ext cx="1265379" cy="13369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00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40" grpId="0"/>
      <p:bldP spid="41" grpId="0"/>
      <p:bldP spid="42" grpId="0"/>
      <p:bldP spid="4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6477000" y="1600200"/>
            <a:ext cx="2086540" cy="2492037"/>
            <a:chOff x="3352800" y="2209800"/>
            <a:chExt cx="1682750" cy="2009775"/>
          </a:xfrm>
        </p:grpSpPr>
        <p:sp>
          <p:nvSpPr>
            <p:cNvPr id="4102" name="Freeform 6"/>
            <p:cNvSpPr>
              <a:spLocks/>
            </p:cNvSpPr>
            <p:nvPr/>
          </p:nvSpPr>
          <p:spPr bwMode="auto">
            <a:xfrm>
              <a:off x="3352800" y="2209800"/>
              <a:ext cx="1682750" cy="2009775"/>
            </a:xfrm>
            <a:custGeom>
              <a:avLst/>
              <a:gdLst/>
              <a:ahLst/>
              <a:cxnLst>
                <a:cxn ang="0">
                  <a:pos x="274" y="226"/>
                </a:cxn>
                <a:cxn ang="0">
                  <a:pos x="302" y="246"/>
                </a:cxn>
                <a:cxn ang="0">
                  <a:pos x="312" y="256"/>
                </a:cxn>
                <a:cxn ang="0">
                  <a:pos x="326" y="278"/>
                </a:cxn>
                <a:cxn ang="0">
                  <a:pos x="338" y="304"/>
                </a:cxn>
                <a:cxn ang="0">
                  <a:pos x="342" y="330"/>
                </a:cxn>
                <a:cxn ang="0">
                  <a:pos x="344" y="344"/>
                </a:cxn>
                <a:cxn ang="0">
                  <a:pos x="340" y="372"/>
                </a:cxn>
                <a:cxn ang="0">
                  <a:pos x="332" y="396"/>
                </a:cxn>
                <a:cxn ang="0">
                  <a:pos x="320" y="420"/>
                </a:cxn>
                <a:cxn ang="0">
                  <a:pos x="304" y="440"/>
                </a:cxn>
                <a:cxn ang="0">
                  <a:pos x="284" y="456"/>
                </a:cxn>
                <a:cxn ang="0">
                  <a:pos x="260" y="470"/>
                </a:cxn>
                <a:cxn ang="0">
                  <a:pos x="236" y="476"/>
                </a:cxn>
                <a:cxn ang="0">
                  <a:pos x="208" y="480"/>
                </a:cxn>
                <a:cxn ang="0">
                  <a:pos x="190" y="478"/>
                </a:cxn>
                <a:cxn ang="0">
                  <a:pos x="154" y="468"/>
                </a:cxn>
                <a:cxn ang="0">
                  <a:pos x="0" y="700"/>
                </a:cxn>
                <a:cxn ang="0">
                  <a:pos x="30" y="716"/>
                </a:cxn>
                <a:cxn ang="0">
                  <a:pos x="84" y="754"/>
                </a:cxn>
                <a:cxn ang="0">
                  <a:pos x="132" y="800"/>
                </a:cxn>
                <a:cxn ang="0">
                  <a:pos x="174" y="850"/>
                </a:cxn>
                <a:cxn ang="0">
                  <a:pos x="208" y="908"/>
                </a:cxn>
                <a:cxn ang="0">
                  <a:pos x="236" y="968"/>
                </a:cxn>
                <a:cxn ang="0">
                  <a:pos x="254" y="1034"/>
                </a:cxn>
                <a:cxn ang="0">
                  <a:pos x="264" y="1102"/>
                </a:cxn>
                <a:cxn ang="0">
                  <a:pos x="530" y="1138"/>
                </a:cxn>
                <a:cxn ang="0">
                  <a:pos x="530" y="1140"/>
                </a:cxn>
                <a:cxn ang="0">
                  <a:pos x="532" y="1140"/>
                </a:cxn>
                <a:cxn ang="0">
                  <a:pos x="534" y="1164"/>
                </a:cxn>
                <a:cxn ang="0">
                  <a:pos x="556" y="1210"/>
                </a:cxn>
                <a:cxn ang="0">
                  <a:pos x="572" y="1228"/>
                </a:cxn>
                <a:cxn ang="0">
                  <a:pos x="614" y="1256"/>
                </a:cxn>
                <a:cxn ang="0">
                  <a:pos x="638" y="1262"/>
                </a:cxn>
                <a:cxn ang="0">
                  <a:pos x="664" y="1266"/>
                </a:cxn>
                <a:cxn ang="0">
                  <a:pos x="678" y="1264"/>
                </a:cxn>
                <a:cxn ang="0">
                  <a:pos x="704" y="1260"/>
                </a:cxn>
                <a:cxn ang="0">
                  <a:pos x="738" y="1244"/>
                </a:cxn>
                <a:cxn ang="0">
                  <a:pos x="774" y="1210"/>
                </a:cxn>
                <a:cxn ang="0">
                  <a:pos x="792" y="1176"/>
                </a:cxn>
                <a:cxn ang="0">
                  <a:pos x="798" y="1150"/>
                </a:cxn>
                <a:cxn ang="0">
                  <a:pos x="1060" y="1138"/>
                </a:cxn>
                <a:cxn ang="0">
                  <a:pos x="1060" y="1092"/>
                </a:cxn>
                <a:cxn ang="0">
                  <a:pos x="1054" y="1002"/>
                </a:cxn>
                <a:cxn ang="0">
                  <a:pos x="1042" y="914"/>
                </a:cxn>
                <a:cxn ang="0">
                  <a:pos x="1024" y="828"/>
                </a:cxn>
                <a:cxn ang="0">
                  <a:pos x="1000" y="744"/>
                </a:cxn>
                <a:cxn ang="0">
                  <a:pos x="972" y="664"/>
                </a:cxn>
                <a:cxn ang="0">
                  <a:pos x="938" y="584"/>
                </a:cxn>
                <a:cxn ang="0">
                  <a:pos x="900" y="508"/>
                </a:cxn>
                <a:cxn ang="0">
                  <a:pos x="856" y="436"/>
                </a:cxn>
                <a:cxn ang="0">
                  <a:pos x="808" y="366"/>
                </a:cxn>
                <a:cxn ang="0">
                  <a:pos x="756" y="298"/>
                </a:cxn>
                <a:cxn ang="0">
                  <a:pos x="700" y="234"/>
                </a:cxn>
                <a:cxn ang="0">
                  <a:pos x="640" y="176"/>
                </a:cxn>
                <a:cxn ang="0">
                  <a:pos x="578" y="120"/>
                </a:cxn>
                <a:cxn ang="0">
                  <a:pos x="510" y="68"/>
                </a:cxn>
                <a:cxn ang="0">
                  <a:pos x="440" y="22"/>
                </a:cxn>
                <a:cxn ang="0">
                  <a:pos x="402" y="0"/>
                </a:cxn>
                <a:cxn ang="0">
                  <a:pos x="404" y="2"/>
                </a:cxn>
              </a:cxnLst>
              <a:rect l="0" t="0" r="r" b="b"/>
              <a:pathLst>
                <a:path w="1060" h="1266">
                  <a:moveTo>
                    <a:pt x="274" y="226"/>
                  </a:moveTo>
                  <a:lnTo>
                    <a:pt x="274" y="226"/>
                  </a:lnTo>
                  <a:lnTo>
                    <a:pt x="290" y="236"/>
                  </a:lnTo>
                  <a:lnTo>
                    <a:pt x="302" y="246"/>
                  </a:lnTo>
                  <a:lnTo>
                    <a:pt x="302" y="246"/>
                  </a:lnTo>
                  <a:lnTo>
                    <a:pt x="312" y="256"/>
                  </a:lnTo>
                  <a:lnTo>
                    <a:pt x="320" y="266"/>
                  </a:lnTo>
                  <a:lnTo>
                    <a:pt x="326" y="278"/>
                  </a:lnTo>
                  <a:lnTo>
                    <a:pt x="332" y="290"/>
                  </a:lnTo>
                  <a:lnTo>
                    <a:pt x="338" y="304"/>
                  </a:lnTo>
                  <a:lnTo>
                    <a:pt x="340" y="316"/>
                  </a:lnTo>
                  <a:lnTo>
                    <a:pt x="342" y="330"/>
                  </a:lnTo>
                  <a:lnTo>
                    <a:pt x="344" y="344"/>
                  </a:lnTo>
                  <a:lnTo>
                    <a:pt x="344" y="344"/>
                  </a:lnTo>
                  <a:lnTo>
                    <a:pt x="342" y="358"/>
                  </a:lnTo>
                  <a:lnTo>
                    <a:pt x="340" y="372"/>
                  </a:lnTo>
                  <a:lnTo>
                    <a:pt x="338" y="384"/>
                  </a:lnTo>
                  <a:lnTo>
                    <a:pt x="332" y="396"/>
                  </a:lnTo>
                  <a:lnTo>
                    <a:pt x="328" y="408"/>
                  </a:lnTo>
                  <a:lnTo>
                    <a:pt x="320" y="420"/>
                  </a:lnTo>
                  <a:lnTo>
                    <a:pt x="312" y="430"/>
                  </a:lnTo>
                  <a:lnTo>
                    <a:pt x="304" y="440"/>
                  </a:lnTo>
                  <a:lnTo>
                    <a:pt x="294" y="448"/>
                  </a:lnTo>
                  <a:lnTo>
                    <a:pt x="284" y="456"/>
                  </a:lnTo>
                  <a:lnTo>
                    <a:pt x="272" y="464"/>
                  </a:lnTo>
                  <a:lnTo>
                    <a:pt x="260" y="470"/>
                  </a:lnTo>
                  <a:lnTo>
                    <a:pt x="248" y="474"/>
                  </a:lnTo>
                  <a:lnTo>
                    <a:pt x="236" y="476"/>
                  </a:lnTo>
                  <a:lnTo>
                    <a:pt x="222" y="478"/>
                  </a:lnTo>
                  <a:lnTo>
                    <a:pt x="208" y="480"/>
                  </a:lnTo>
                  <a:lnTo>
                    <a:pt x="208" y="480"/>
                  </a:lnTo>
                  <a:lnTo>
                    <a:pt x="190" y="478"/>
                  </a:lnTo>
                  <a:lnTo>
                    <a:pt x="172" y="474"/>
                  </a:lnTo>
                  <a:lnTo>
                    <a:pt x="154" y="468"/>
                  </a:lnTo>
                  <a:lnTo>
                    <a:pt x="138" y="460"/>
                  </a:lnTo>
                  <a:lnTo>
                    <a:pt x="0" y="700"/>
                  </a:lnTo>
                  <a:lnTo>
                    <a:pt x="0" y="700"/>
                  </a:lnTo>
                  <a:lnTo>
                    <a:pt x="30" y="716"/>
                  </a:lnTo>
                  <a:lnTo>
                    <a:pt x="58" y="734"/>
                  </a:lnTo>
                  <a:lnTo>
                    <a:pt x="84" y="754"/>
                  </a:lnTo>
                  <a:lnTo>
                    <a:pt x="108" y="776"/>
                  </a:lnTo>
                  <a:lnTo>
                    <a:pt x="132" y="800"/>
                  </a:lnTo>
                  <a:lnTo>
                    <a:pt x="154" y="824"/>
                  </a:lnTo>
                  <a:lnTo>
                    <a:pt x="174" y="850"/>
                  </a:lnTo>
                  <a:lnTo>
                    <a:pt x="192" y="878"/>
                  </a:lnTo>
                  <a:lnTo>
                    <a:pt x="208" y="908"/>
                  </a:lnTo>
                  <a:lnTo>
                    <a:pt x="222" y="938"/>
                  </a:lnTo>
                  <a:lnTo>
                    <a:pt x="236" y="968"/>
                  </a:lnTo>
                  <a:lnTo>
                    <a:pt x="246" y="1000"/>
                  </a:lnTo>
                  <a:lnTo>
                    <a:pt x="254" y="1034"/>
                  </a:lnTo>
                  <a:lnTo>
                    <a:pt x="260" y="1068"/>
                  </a:lnTo>
                  <a:lnTo>
                    <a:pt x="264" y="1102"/>
                  </a:lnTo>
                  <a:lnTo>
                    <a:pt x="266" y="1138"/>
                  </a:lnTo>
                  <a:lnTo>
                    <a:pt x="530" y="1138"/>
                  </a:lnTo>
                  <a:lnTo>
                    <a:pt x="530" y="1138"/>
                  </a:lnTo>
                  <a:lnTo>
                    <a:pt x="530" y="1140"/>
                  </a:lnTo>
                  <a:lnTo>
                    <a:pt x="532" y="1140"/>
                  </a:lnTo>
                  <a:lnTo>
                    <a:pt x="532" y="1140"/>
                  </a:lnTo>
                  <a:lnTo>
                    <a:pt x="532" y="1152"/>
                  </a:lnTo>
                  <a:lnTo>
                    <a:pt x="534" y="1164"/>
                  </a:lnTo>
                  <a:lnTo>
                    <a:pt x="544" y="1188"/>
                  </a:lnTo>
                  <a:lnTo>
                    <a:pt x="556" y="1210"/>
                  </a:lnTo>
                  <a:lnTo>
                    <a:pt x="572" y="1228"/>
                  </a:lnTo>
                  <a:lnTo>
                    <a:pt x="572" y="1228"/>
                  </a:lnTo>
                  <a:lnTo>
                    <a:pt x="592" y="1244"/>
                  </a:lnTo>
                  <a:lnTo>
                    <a:pt x="614" y="1256"/>
                  </a:lnTo>
                  <a:lnTo>
                    <a:pt x="626" y="1260"/>
                  </a:lnTo>
                  <a:lnTo>
                    <a:pt x="638" y="1262"/>
                  </a:lnTo>
                  <a:lnTo>
                    <a:pt x="652" y="1264"/>
                  </a:lnTo>
                  <a:lnTo>
                    <a:pt x="664" y="1266"/>
                  </a:lnTo>
                  <a:lnTo>
                    <a:pt x="664" y="1266"/>
                  </a:lnTo>
                  <a:lnTo>
                    <a:pt x="678" y="1264"/>
                  </a:lnTo>
                  <a:lnTo>
                    <a:pt x="690" y="1262"/>
                  </a:lnTo>
                  <a:lnTo>
                    <a:pt x="704" y="1260"/>
                  </a:lnTo>
                  <a:lnTo>
                    <a:pt x="716" y="1256"/>
                  </a:lnTo>
                  <a:lnTo>
                    <a:pt x="738" y="1244"/>
                  </a:lnTo>
                  <a:lnTo>
                    <a:pt x="758" y="1228"/>
                  </a:lnTo>
                  <a:lnTo>
                    <a:pt x="774" y="1210"/>
                  </a:lnTo>
                  <a:lnTo>
                    <a:pt x="786" y="1188"/>
                  </a:lnTo>
                  <a:lnTo>
                    <a:pt x="792" y="1176"/>
                  </a:lnTo>
                  <a:lnTo>
                    <a:pt x="796" y="1164"/>
                  </a:lnTo>
                  <a:lnTo>
                    <a:pt x="798" y="1150"/>
                  </a:lnTo>
                  <a:lnTo>
                    <a:pt x="800" y="1138"/>
                  </a:lnTo>
                  <a:lnTo>
                    <a:pt x="1060" y="1138"/>
                  </a:lnTo>
                  <a:lnTo>
                    <a:pt x="1060" y="1138"/>
                  </a:lnTo>
                  <a:lnTo>
                    <a:pt x="1060" y="1092"/>
                  </a:lnTo>
                  <a:lnTo>
                    <a:pt x="1058" y="1048"/>
                  </a:lnTo>
                  <a:lnTo>
                    <a:pt x="1054" y="1002"/>
                  </a:lnTo>
                  <a:lnTo>
                    <a:pt x="1048" y="958"/>
                  </a:lnTo>
                  <a:lnTo>
                    <a:pt x="1042" y="914"/>
                  </a:lnTo>
                  <a:lnTo>
                    <a:pt x="1034" y="872"/>
                  </a:lnTo>
                  <a:lnTo>
                    <a:pt x="1024" y="828"/>
                  </a:lnTo>
                  <a:lnTo>
                    <a:pt x="1012" y="786"/>
                  </a:lnTo>
                  <a:lnTo>
                    <a:pt x="1000" y="744"/>
                  </a:lnTo>
                  <a:lnTo>
                    <a:pt x="986" y="704"/>
                  </a:lnTo>
                  <a:lnTo>
                    <a:pt x="972" y="664"/>
                  </a:lnTo>
                  <a:lnTo>
                    <a:pt x="956" y="624"/>
                  </a:lnTo>
                  <a:lnTo>
                    <a:pt x="938" y="584"/>
                  </a:lnTo>
                  <a:lnTo>
                    <a:pt x="920" y="546"/>
                  </a:lnTo>
                  <a:lnTo>
                    <a:pt x="900" y="508"/>
                  </a:lnTo>
                  <a:lnTo>
                    <a:pt x="878" y="472"/>
                  </a:lnTo>
                  <a:lnTo>
                    <a:pt x="856" y="436"/>
                  </a:lnTo>
                  <a:lnTo>
                    <a:pt x="834" y="400"/>
                  </a:lnTo>
                  <a:lnTo>
                    <a:pt x="808" y="366"/>
                  </a:lnTo>
                  <a:lnTo>
                    <a:pt x="784" y="332"/>
                  </a:lnTo>
                  <a:lnTo>
                    <a:pt x="756" y="298"/>
                  </a:lnTo>
                  <a:lnTo>
                    <a:pt x="730" y="266"/>
                  </a:lnTo>
                  <a:lnTo>
                    <a:pt x="700" y="234"/>
                  </a:lnTo>
                  <a:lnTo>
                    <a:pt x="672" y="204"/>
                  </a:lnTo>
                  <a:lnTo>
                    <a:pt x="640" y="176"/>
                  </a:lnTo>
                  <a:lnTo>
                    <a:pt x="610" y="148"/>
                  </a:lnTo>
                  <a:lnTo>
                    <a:pt x="578" y="120"/>
                  </a:lnTo>
                  <a:lnTo>
                    <a:pt x="544" y="94"/>
                  </a:lnTo>
                  <a:lnTo>
                    <a:pt x="510" y="68"/>
                  </a:lnTo>
                  <a:lnTo>
                    <a:pt x="476" y="44"/>
                  </a:lnTo>
                  <a:lnTo>
                    <a:pt x="440" y="22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02" y="0"/>
                  </a:lnTo>
                  <a:lnTo>
                    <a:pt x="404" y="2"/>
                  </a:lnTo>
                  <a:lnTo>
                    <a:pt x="274" y="226"/>
                  </a:lnTo>
                  <a:close/>
                </a:path>
              </a:pathLst>
            </a:custGeom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450772" y="29826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365746" y="1612221"/>
            <a:ext cx="2114098" cy="2244015"/>
            <a:chOff x="866322" y="2198461"/>
            <a:chExt cx="1704975" cy="1809750"/>
          </a:xfrm>
        </p:grpSpPr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866322" y="2198461"/>
              <a:ext cx="1704975" cy="1809750"/>
            </a:xfrm>
            <a:custGeom>
              <a:avLst/>
              <a:gdLst/>
              <a:ahLst/>
              <a:cxnLst>
                <a:cxn ang="0">
                  <a:pos x="258" y="1138"/>
                </a:cxn>
                <a:cxn ang="0">
                  <a:pos x="260" y="1110"/>
                </a:cxn>
                <a:cxn ang="0">
                  <a:pos x="268" y="1086"/>
                </a:cxn>
                <a:cxn ang="0">
                  <a:pos x="282" y="1062"/>
                </a:cxn>
                <a:cxn ang="0">
                  <a:pos x="298" y="1042"/>
                </a:cxn>
                <a:cxn ang="0">
                  <a:pos x="318" y="1026"/>
                </a:cxn>
                <a:cxn ang="0">
                  <a:pos x="340" y="1012"/>
                </a:cxn>
                <a:cxn ang="0">
                  <a:pos x="366" y="1006"/>
                </a:cxn>
                <a:cxn ang="0">
                  <a:pos x="394" y="1002"/>
                </a:cxn>
                <a:cxn ang="0">
                  <a:pos x="408" y="1002"/>
                </a:cxn>
                <a:cxn ang="0">
                  <a:pos x="434" y="1008"/>
                </a:cxn>
                <a:cxn ang="0">
                  <a:pos x="458" y="1018"/>
                </a:cxn>
                <a:cxn ang="0">
                  <a:pos x="480" y="1034"/>
                </a:cxn>
                <a:cxn ang="0">
                  <a:pos x="498" y="1052"/>
                </a:cxn>
                <a:cxn ang="0">
                  <a:pos x="512" y="1074"/>
                </a:cxn>
                <a:cxn ang="0">
                  <a:pos x="522" y="1098"/>
                </a:cxn>
                <a:cxn ang="0">
                  <a:pos x="528" y="1124"/>
                </a:cxn>
                <a:cxn ang="0">
                  <a:pos x="528" y="1138"/>
                </a:cxn>
                <a:cxn ang="0">
                  <a:pos x="832" y="1140"/>
                </a:cxn>
                <a:cxn ang="0">
                  <a:pos x="834" y="1106"/>
                </a:cxn>
                <a:cxn ang="0">
                  <a:pos x="842" y="1040"/>
                </a:cxn>
                <a:cxn ang="0">
                  <a:pos x="860" y="978"/>
                </a:cxn>
                <a:cxn ang="0">
                  <a:pos x="884" y="918"/>
                </a:cxn>
                <a:cxn ang="0">
                  <a:pos x="916" y="864"/>
                </a:cxn>
                <a:cxn ang="0">
                  <a:pos x="954" y="814"/>
                </a:cxn>
                <a:cxn ang="0">
                  <a:pos x="998" y="768"/>
                </a:cxn>
                <a:cxn ang="0">
                  <a:pos x="1048" y="730"/>
                </a:cxn>
                <a:cxn ang="0">
                  <a:pos x="922" y="450"/>
                </a:cxn>
                <a:cxn ang="0">
                  <a:pos x="938" y="442"/>
                </a:cxn>
                <a:cxn ang="0">
                  <a:pos x="964" y="416"/>
                </a:cxn>
                <a:cxn ang="0">
                  <a:pos x="982" y="386"/>
                </a:cxn>
                <a:cxn ang="0">
                  <a:pos x="992" y="350"/>
                </a:cxn>
                <a:cxn ang="0">
                  <a:pos x="994" y="332"/>
                </a:cxn>
                <a:cxn ang="0">
                  <a:pos x="990" y="304"/>
                </a:cxn>
                <a:cxn ang="0">
                  <a:pos x="982" y="278"/>
                </a:cxn>
                <a:cxn ang="0">
                  <a:pos x="970" y="256"/>
                </a:cxn>
                <a:cxn ang="0">
                  <a:pos x="954" y="236"/>
                </a:cxn>
                <a:cxn ang="0">
                  <a:pos x="934" y="218"/>
                </a:cxn>
                <a:cxn ang="0">
                  <a:pos x="910" y="206"/>
                </a:cxn>
                <a:cxn ang="0">
                  <a:pos x="886" y="198"/>
                </a:cxn>
                <a:cxn ang="0">
                  <a:pos x="858" y="196"/>
                </a:cxn>
                <a:cxn ang="0">
                  <a:pos x="838" y="198"/>
                </a:cxn>
                <a:cxn ang="0">
                  <a:pos x="802" y="208"/>
                </a:cxn>
                <a:cxn ang="0">
                  <a:pos x="660" y="0"/>
                </a:cxn>
                <a:cxn ang="0">
                  <a:pos x="624" y="22"/>
                </a:cxn>
                <a:cxn ang="0">
                  <a:pos x="552" y="68"/>
                </a:cxn>
                <a:cxn ang="0">
                  <a:pos x="486" y="120"/>
                </a:cxn>
                <a:cxn ang="0">
                  <a:pos x="422" y="176"/>
                </a:cxn>
                <a:cxn ang="0">
                  <a:pos x="362" y="234"/>
                </a:cxn>
                <a:cxn ang="0">
                  <a:pos x="304" y="298"/>
                </a:cxn>
                <a:cxn ang="0">
                  <a:pos x="252" y="364"/>
                </a:cxn>
                <a:cxn ang="0">
                  <a:pos x="204" y="436"/>
                </a:cxn>
                <a:cxn ang="0">
                  <a:pos x="162" y="508"/>
                </a:cxn>
                <a:cxn ang="0">
                  <a:pos x="122" y="584"/>
                </a:cxn>
                <a:cxn ang="0">
                  <a:pos x="88" y="664"/>
                </a:cxn>
                <a:cxn ang="0">
                  <a:pos x="60" y="746"/>
                </a:cxn>
                <a:cxn ang="0">
                  <a:pos x="36" y="830"/>
                </a:cxn>
                <a:cxn ang="0">
                  <a:pos x="20" y="916"/>
                </a:cxn>
                <a:cxn ang="0">
                  <a:pos x="8" y="1004"/>
                </a:cxn>
                <a:cxn ang="0">
                  <a:pos x="0" y="1094"/>
                </a:cxn>
                <a:cxn ang="0">
                  <a:pos x="258" y="1140"/>
                </a:cxn>
                <a:cxn ang="0">
                  <a:pos x="258" y="1138"/>
                </a:cxn>
              </a:cxnLst>
              <a:rect l="0" t="0" r="r" b="b"/>
              <a:pathLst>
                <a:path w="1074" h="1140">
                  <a:moveTo>
                    <a:pt x="258" y="1138"/>
                  </a:moveTo>
                  <a:lnTo>
                    <a:pt x="258" y="1138"/>
                  </a:lnTo>
                  <a:lnTo>
                    <a:pt x="258" y="1124"/>
                  </a:lnTo>
                  <a:lnTo>
                    <a:pt x="260" y="1110"/>
                  </a:lnTo>
                  <a:lnTo>
                    <a:pt x="264" y="1098"/>
                  </a:lnTo>
                  <a:lnTo>
                    <a:pt x="268" y="1086"/>
                  </a:lnTo>
                  <a:lnTo>
                    <a:pt x="274" y="1074"/>
                  </a:lnTo>
                  <a:lnTo>
                    <a:pt x="282" y="1062"/>
                  </a:lnTo>
                  <a:lnTo>
                    <a:pt x="288" y="1052"/>
                  </a:lnTo>
                  <a:lnTo>
                    <a:pt x="298" y="1042"/>
                  </a:lnTo>
                  <a:lnTo>
                    <a:pt x="308" y="1034"/>
                  </a:lnTo>
                  <a:lnTo>
                    <a:pt x="318" y="1026"/>
                  </a:lnTo>
                  <a:lnTo>
                    <a:pt x="328" y="1018"/>
                  </a:lnTo>
                  <a:lnTo>
                    <a:pt x="340" y="1012"/>
                  </a:lnTo>
                  <a:lnTo>
                    <a:pt x="354" y="1008"/>
                  </a:lnTo>
                  <a:lnTo>
                    <a:pt x="366" y="1006"/>
                  </a:lnTo>
                  <a:lnTo>
                    <a:pt x="380" y="1002"/>
                  </a:lnTo>
                  <a:lnTo>
                    <a:pt x="394" y="1002"/>
                  </a:lnTo>
                  <a:lnTo>
                    <a:pt x="394" y="1002"/>
                  </a:lnTo>
                  <a:lnTo>
                    <a:pt x="408" y="1002"/>
                  </a:lnTo>
                  <a:lnTo>
                    <a:pt x="420" y="1006"/>
                  </a:lnTo>
                  <a:lnTo>
                    <a:pt x="434" y="1008"/>
                  </a:lnTo>
                  <a:lnTo>
                    <a:pt x="446" y="1012"/>
                  </a:lnTo>
                  <a:lnTo>
                    <a:pt x="458" y="1018"/>
                  </a:lnTo>
                  <a:lnTo>
                    <a:pt x="470" y="1026"/>
                  </a:lnTo>
                  <a:lnTo>
                    <a:pt x="480" y="1034"/>
                  </a:lnTo>
                  <a:lnTo>
                    <a:pt x="490" y="1042"/>
                  </a:lnTo>
                  <a:lnTo>
                    <a:pt x="498" y="1052"/>
                  </a:lnTo>
                  <a:lnTo>
                    <a:pt x="506" y="1062"/>
                  </a:lnTo>
                  <a:lnTo>
                    <a:pt x="512" y="1074"/>
                  </a:lnTo>
                  <a:lnTo>
                    <a:pt x="518" y="1086"/>
                  </a:lnTo>
                  <a:lnTo>
                    <a:pt x="522" y="1098"/>
                  </a:lnTo>
                  <a:lnTo>
                    <a:pt x="526" y="1110"/>
                  </a:lnTo>
                  <a:lnTo>
                    <a:pt x="528" y="1124"/>
                  </a:lnTo>
                  <a:lnTo>
                    <a:pt x="528" y="1138"/>
                  </a:lnTo>
                  <a:lnTo>
                    <a:pt x="528" y="1138"/>
                  </a:lnTo>
                  <a:lnTo>
                    <a:pt x="528" y="1140"/>
                  </a:lnTo>
                  <a:lnTo>
                    <a:pt x="832" y="1140"/>
                  </a:lnTo>
                  <a:lnTo>
                    <a:pt x="832" y="1140"/>
                  </a:lnTo>
                  <a:lnTo>
                    <a:pt x="834" y="1106"/>
                  </a:lnTo>
                  <a:lnTo>
                    <a:pt x="836" y="1072"/>
                  </a:lnTo>
                  <a:lnTo>
                    <a:pt x="842" y="1040"/>
                  </a:lnTo>
                  <a:lnTo>
                    <a:pt x="850" y="1008"/>
                  </a:lnTo>
                  <a:lnTo>
                    <a:pt x="860" y="978"/>
                  </a:lnTo>
                  <a:lnTo>
                    <a:pt x="870" y="948"/>
                  </a:lnTo>
                  <a:lnTo>
                    <a:pt x="884" y="918"/>
                  </a:lnTo>
                  <a:lnTo>
                    <a:pt x="900" y="890"/>
                  </a:lnTo>
                  <a:lnTo>
                    <a:pt x="916" y="864"/>
                  </a:lnTo>
                  <a:lnTo>
                    <a:pt x="934" y="838"/>
                  </a:lnTo>
                  <a:lnTo>
                    <a:pt x="954" y="814"/>
                  </a:lnTo>
                  <a:lnTo>
                    <a:pt x="976" y="790"/>
                  </a:lnTo>
                  <a:lnTo>
                    <a:pt x="998" y="768"/>
                  </a:lnTo>
                  <a:lnTo>
                    <a:pt x="1022" y="748"/>
                  </a:lnTo>
                  <a:lnTo>
                    <a:pt x="1048" y="730"/>
                  </a:lnTo>
                  <a:lnTo>
                    <a:pt x="1074" y="712"/>
                  </a:lnTo>
                  <a:lnTo>
                    <a:pt x="922" y="450"/>
                  </a:lnTo>
                  <a:lnTo>
                    <a:pt x="922" y="450"/>
                  </a:lnTo>
                  <a:lnTo>
                    <a:pt x="938" y="442"/>
                  </a:lnTo>
                  <a:lnTo>
                    <a:pt x="952" y="430"/>
                  </a:lnTo>
                  <a:lnTo>
                    <a:pt x="964" y="416"/>
                  </a:lnTo>
                  <a:lnTo>
                    <a:pt x="974" y="402"/>
                  </a:lnTo>
                  <a:lnTo>
                    <a:pt x="982" y="386"/>
                  </a:lnTo>
                  <a:lnTo>
                    <a:pt x="988" y="368"/>
                  </a:lnTo>
                  <a:lnTo>
                    <a:pt x="992" y="350"/>
                  </a:lnTo>
                  <a:lnTo>
                    <a:pt x="994" y="332"/>
                  </a:lnTo>
                  <a:lnTo>
                    <a:pt x="994" y="332"/>
                  </a:lnTo>
                  <a:lnTo>
                    <a:pt x="992" y="318"/>
                  </a:lnTo>
                  <a:lnTo>
                    <a:pt x="990" y="304"/>
                  </a:lnTo>
                  <a:lnTo>
                    <a:pt x="988" y="292"/>
                  </a:lnTo>
                  <a:lnTo>
                    <a:pt x="982" y="278"/>
                  </a:lnTo>
                  <a:lnTo>
                    <a:pt x="978" y="266"/>
                  </a:lnTo>
                  <a:lnTo>
                    <a:pt x="970" y="256"/>
                  </a:lnTo>
                  <a:lnTo>
                    <a:pt x="962" y="246"/>
                  </a:lnTo>
                  <a:lnTo>
                    <a:pt x="954" y="236"/>
                  </a:lnTo>
                  <a:lnTo>
                    <a:pt x="944" y="226"/>
                  </a:lnTo>
                  <a:lnTo>
                    <a:pt x="934" y="218"/>
                  </a:lnTo>
                  <a:lnTo>
                    <a:pt x="922" y="212"/>
                  </a:lnTo>
                  <a:lnTo>
                    <a:pt x="910" y="206"/>
                  </a:lnTo>
                  <a:lnTo>
                    <a:pt x="898" y="202"/>
                  </a:lnTo>
                  <a:lnTo>
                    <a:pt x="886" y="198"/>
                  </a:lnTo>
                  <a:lnTo>
                    <a:pt x="872" y="196"/>
                  </a:lnTo>
                  <a:lnTo>
                    <a:pt x="858" y="196"/>
                  </a:lnTo>
                  <a:lnTo>
                    <a:pt x="858" y="196"/>
                  </a:lnTo>
                  <a:lnTo>
                    <a:pt x="838" y="198"/>
                  </a:lnTo>
                  <a:lnTo>
                    <a:pt x="820" y="202"/>
                  </a:lnTo>
                  <a:lnTo>
                    <a:pt x="802" y="208"/>
                  </a:lnTo>
                  <a:lnTo>
                    <a:pt x="786" y="216"/>
                  </a:lnTo>
                  <a:lnTo>
                    <a:pt x="660" y="0"/>
                  </a:lnTo>
                  <a:lnTo>
                    <a:pt x="660" y="0"/>
                  </a:lnTo>
                  <a:lnTo>
                    <a:pt x="624" y="22"/>
                  </a:lnTo>
                  <a:lnTo>
                    <a:pt x="588" y="44"/>
                  </a:lnTo>
                  <a:lnTo>
                    <a:pt x="552" y="68"/>
                  </a:lnTo>
                  <a:lnTo>
                    <a:pt x="518" y="94"/>
                  </a:lnTo>
                  <a:lnTo>
                    <a:pt x="486" y="120"/>
                  </a:lnTo>
                  <a:lnTo>
                    <a:pt x="452" y="146"/>
                  </a:lnTo>
                  <a:lnTo>
                    <a:pt x="422" y="176"/>
                  </a:lnTo>
                  <a:lnTo>
                    <a:pt x="390" y="204"/>
                  </a:lnTo>
                  <a:lnTo>
                    <a:pt x="362" y="234"/>
                  </a:lnTo>
                  <a:lnTo>
                    <a:pt x="332" y="266"/>
                  </a:lnTo>
                  <a:lnTo>
                    <a:pt x="304" y="298"/>
                  </a:lnTo>
                  <a:lnTo>
                    <a:pt x="278" y="332"/>
                  </a:lnTo>
                  <a:lnTo>
                    <a:pt x="252" y="364"/>
                  </a:lnTo>
                  <a:lnTo>
                    <a:pt x="228" y="400"/>
                  </a:lnTo>
                  <a:lnTo>
                    <a:pt x="204" y="436"/>
                  </a:lnTo>
                  <a:lnTo>
                    <a:pt x="182" y="472"/>
                  </a:lnTo>
                  <a:lnTo>
                    <a:pt x="162" y="508"/>
                  </a:lnTo>
                  <a:lnTo>
                    <a:pt x="142" y="546"/>
                  </a:lnTo>
                  <a:lnTo>
                    <a:pt x="122" y="584"/>
                  </a:lnTo>
                  <a:lnTo>
                    <a:pt x="106" y="624"/>
                  </a:lnTo>
                  <a:lnTo>
                    <a:pt x="88" y="664"/>
                  </a:lnTo>
                  <a:lnTo>
                    <a:pt x="74" y="704"/>
                  </a:lnTo>
                  <a:lnTo>
                    <a:pt x="60" y="746"/>
                  </a:lnTo>
                  <a:lnTo>
                    <a:pt x="48" y="788"/>
                  </a:lnTo>
                  <a:lnTo>
                    <a:pt x="36" y="830"/>
                  </a:lnTo>
                  <a:lnTo>
                    <a:pt x="28" y="872"/>
                  </a:lnTo>
                  <a:lnTo>
                    <a:pt x="20" y="916"/>
                  </a:lnTo>
                  <a:lnTo>
                    <a:pt x="12" y="960"/>
                  </a:lnTo>
                  <a:lnTo>
                    <a:pt x="8" y="1004"/>
                  </a:lnTo>
                  <a:lnTo>
                    <a:pt x="4" y="1048"/>
                  </a:lnTo>
                  <a:lnTo>
                    <a:pt x="0" y="1094"/>
                  </a:lnTo>
                  <a:lnTo>
                    <a:pt x="0" y="1140"/>
                  </a:lnTo>
                  <a:lnTo>
                    <a:pt x="258" y="1140"/>
                  </a:lnTo>
                  <a:lnTo>
                    <a:pt x="258" y="1140"/>
                  </a:lnTo>
                  <a:lnTo>
                    <a:pt x="258" y="1138"/>
                  </a:lnTo>
                  <a:lnTo>
                    <a:pt x="258" y="1138"/>
                  </a:lnTo>
                  <a:close/>
                </a:path>
              </a:pathLst>
            </a:custGeom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12372" y="29064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sp>
        <p:nvSpPr>
          <p:cNvPr id="15" name="Ellipse 53"/>
          <p:cNvSpPr/>
          <p:nvPr/>
        </p:nvSpPr>
        <p:spPr bwMode="auto">
          <a:xfrm>
            <a:off x="3457162" y="6313390"/>
            <a:ext cx="5638800" cy="457200"/>
          </a:xfrm>
          <a:prstGeom prst="ellipse">
            <a:avLst/>
          </a:prstGeom>
          <a:gradFill flip="none" rotWithShape="1">
            <a:gsLst>
              <a:gs pos="24000">
                <a:schemeClr val="tx1">
                  <a:lumMod val="75000"/>
                  <a:lumOff val="25000"/>
                </a:scheme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Components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6502175" y="3884494"/>
            <a:ext cx="2070792" cy="2228267"/>
            <a:chOff x="3374572" y="4016828"/>
            <a:chExt cx="1670050" cy="1797050"/>
          </a:xfrm>
        </p:grpSpPr>
        <p:sp>
          <p:nvSpPr>
            <p:cNvPr id="4105" name="Freeform 9"/>
            <p:cNvSpPr>
              <a:spLocks/>
            </p:cNvSpPr>
            <p:nvPr/>
          </p:nvSpPr>
          <p:spPr bwMode="auto">
            <a:xfrm>
              <a:off x="3374572" y="4016828"/>
              <a:ext cx="1670050" cy="1797050"/>
            </a:xfrm>
            <a:custGeom>
              <a:avLst/>
              <a:gdLst/>
              <a:ahLst/>
              <a:cxnLst>
                <a:cxn ang="0">
                  <a:pos x="792" y="0"/>
                </a:cxn>
                <a:cxn ang="0">
                  <a:pos x="788" y="26"/>
                </a:cxn>
                <a:cxn ang="0">
                  <a:pos x="778" y="50"/>
                </a:cxn>
                <a:cxn ang="0">
                  <a:pos x="750" y="90"/>
                </a:cxn>
                <a:cxn ang="0">
                  <a:pos x="708" y="116"/>
                </a:cxn>
                <a:cxn ang="0">
                  <a:pos x="682" y="124"/>
                </a:cxn>
                <a:cxn ang="0">
                  <a:pos x="656" y="126"/>
                </a:cxn>
                <a:cxn ang="0">
                  <a:pos x="642" y="126"/>
                </a:cxn>
                <a:cxn ang="0">
                  <a:pos x="616" y="120"/>
                </a:cxn>
                <a:cxn ang="0">
                  <a:pos x="592" y="110"/>
                </a:cxn>
                <a:cxn ang="0">
                  <a:pos x="562" y="88"/>
                </a:cxn>
                <a:cxn ang="0">
                  <a:pos x="546" y="70"/>
                </a:cxn>
                <a:cxn ang="0">
                  <a:pos x="524" y="24"/>
                </a:cxn>
                <a:cxn ang="0">
                  <a:pos x="520" y="0"/>
                </a:cxn>
                <a:cxn ang="0">
                  <a:pos x="256" y="0"/>
                </a:cxn>
                <a:cxn ang="0">
                  <a:pos x="256" y="0"/>
                </a:cxn>
                <a:cxn ang="0">
                  <a:pos x="252" y="70"/>
                </a:cxn>
                <a:cxn ang="0">
                  <a:pos x="238" y="136"/>
                </a:cxn>
                <a:cxn ang="0">
                  <a:pos x="216" y="200"/>
                </a:cxn>
                <a:cxn ang="0">
                  <a:pos x="186" y="258"/>
                </a:cxn>
                <a:cxn ang="0">
                  <a:pos x="148" y="312"/>
                </a:cxn>
                <a:cxn ang="0">
                  <a:pos x="104" y="360"/>
                </a:cxn>
                <a:cxn ang="0">
                  <a:pos x="54" y="402"/>
                </a:cxn>
                <a:cxn ang="0">
                  <a:pos x="0" y="438"/>
                </a:cxn>
                <a:cxn ang="0">
                  <a:pos x="130" y="662"/>
                </a:cxn>
                <a:cxn ang="0">
                  <a:pos x="102" y="684"/>
                </a:cxn>
                <a:cxn ang="0">
                  <a:pos x="80" y="710"/>
                </a:cxn>
                <a:cxn ang="0">
                  <a:pos x="68" y="742"/>
                </a:cxn>
                <a:cxn ang="0">
                  <a:pos x="62" y="778"/>
                </a:cxn>
                <a:cxn ang="0">
                  <a:pos x="64" y="792"/>
                </a:cxn>
                <a:cxn ang="0">
                  <a:pos x="68" y="818"/>
                </a:cxn>
                <a:cxn ang="0">
                  <a:pos x="78" y="842"/>
                </a:cxn>
                <a:cxn ang="0">
                  <a:pos x="94" y="864"/>
                </a:cxn>
                <a:cxn ang="0">
                  <a:pos x="112" y="882"/>
                </a:cxn>
                <a:cxn ang="0">
                  <a:pos x="134" y="898"/>
                </a:cxn>
                <a:cxn ang="0">
                  <a:pos x="158" y="908"/>
                </a:cxn>
                <a:cxn ang="0">
                  <a:pos x="184" y="914"/>
                </a:cxn>
                <a:cxn ang="0">
                  <a:pos x="198" y="914"/>
                </a:cxn>
                <a:cxn ang="0">
                  <a:pos x="234" y="910"/>
                </a:cxn>
                <a:cxn ang="0">
                  <a:pos x="266" y="896"/>
                </a:cxn>
                <a:cxn ang="0">
                  <a:pos x="402" y="1132"/>
                </a:cxn>
                <a:cxn ang="0">
                  <a:pos x="474" y="1088"/>
                </a:cxn>
                <a:cxn ang="0">
                  <a:pos x="542" y="1038"/>
                </a:cxn>
                <a:cxn ang="0">
                  <a:pos x="606" y="984"/>
                </a:cxn>
                <a:cxn ang="0">
                  <a:pos x="668" y="928"/>
                </a:cxn>
                <a:cxn ang="0">
                  <a:pos x="726" y="866"/>
                </a:cxn>
                <a:cxn ang="0">
                  <a:pos x="778" y="802"/>
                </a:cxn>
                <a:cxn ang="0">
                  <a:pos x="828" y="734"/>
                </a:cxn>
                <a:cxn ang="0">
                  <a:pos x="872" y="662"/>
                </a:cxn>
                <a:cxn ang="0">
                  <a:pos x="914" y="588"/>
                </a:cxn>
                <a:cxn ang="0">
                  <a:pos x="948" y="510"/>
                </a:cxn>
                <a:cxn ang="0">
                  <a:pos x="980" y="430"/>
                </a:cxn>
                <a:cxn ang="0">
                  <a:pos x="1004" y="348"/>
                </a:cxn>
                <a:cxn ang="0">
                  <a:pos x="1026" y="264"/>
                </a:cxn>
                <a:cxn ang="0">
                  <a:pos x="1040" y="178"/>
                </a:cxn>
                <a:cxn ang="0">
                  <a:pos x="1048" y="90"/>
                </a:cxn>
                <a:cxn ang="0">
                  <a:pos x="1052" y="0"/>
                </a:cxn>
              </a:cxnLst>
              <a:rect l="0" t="0" r="r" b="b"/>
              <a:pathLst>
                <a:path w="1052" h="1132">
                  <a:moveTo>
                    <a:pt x="792" y="0"/>
                  </a:moveTo>
                  <a:lnTo>
                    <a:pt x="792" y="0"/>
                  </a:lnTo>
                  <a:lnTo>
                    <a:pt x="790" y="12"/>
                  </a:lnTo>
                  <a:lnTo>
                    <a:pt x="788" y="26"/>
                  </a:lnTo>
                  <a:lnTo>
                    <a:pt x="784" y="38"/>
                  </a:lnTo>
                  <a:lnTo>
                    <a:pt x="778" y="50"/>
                  </a:lnTo>
                  <a:lnTo>
                    <a:pt x="766" y="70"/>
                  </a:lnTo>
                  <a:lnTo>
                    <a:pt x="750" y="90"/>
                  </a:lnTo>
                  <a:lnTo>
                    <a:pt x="730" y="106"/>
                  </a:lnTo>
                  <a:lnTo>
                    <a:pt x="708" y="116"/>
                  </a:lnTo>
                  <a:lnTo>
                    <a:pt x="696" y="122"/>
                  </a:lnTo>
                  <a:lnTo>
                    <a:pt x="682" y="124"/>
                  </a:lnTo>
                  <a:lnTo>
                    <a:pt x="670" y="126"/>
                  </a:lnTo>
                  <a:lnTo>
                    <a:pt x="656" y="126"/>
                  </a:lnTo>
                  <a:lnTo>
                    <a:pt x="656" y="126"/>
                  </a:lnTo>
                  <a:lnTo>
                    <a:pt x="642" y="126"/>
                  </a:lnTo>
                  <a:lnTo>
                    <a:pt x="630" y="124"/>
                  </a:lnTo>
                  <a:lnTo>
                    <a:pt x="616" y="120"/>
                  </a:lnTo>
                  <a:lnTo>
                    <a:pt x="604" y="116"/>
                  </a:lnTo>
                  <a:lnTo>
                    <a:pt x="592" y="110"/>
                  </a:lnTo>
                  <a:lnTo>
                    <a:pt x="582" y="104"/>
                  </a:lnTo>
                  <a:lnTo>
                    <a:pt x="562" y="88"/>
                  </a:lnTo>
                  <a:lnTo>
                    <a:pt x="562" y="88"/>
                  </a:lnTo>
                  <a:lnTo>
                    <a:pt x="546" y="70"/>
                  </a:lnTo>
                  <a:lnTo>
                    <a:pt x="532" y="48"/>
                  </a:lnTo>
                  <a:lnTo>
                    <a:pt x="524" y="24"/>
                  </a:lnTo>
                  <a:lnTo>
                    <a:pt x="522" y="12"/>
                  </a:lnTo>
                  <a:lnTo>
                    <a:pt x="520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54" y="36"/>
                  </a:lnTo>
                  <a:lnTo>
                    <a:pt x="252" y="70"/>
                  </a:lnTo>
                  <a:lnTo>
                    <a:pt x="246" y="104"/>
                  </a:lnTo>
                  <a:lnTo>
                    <a:pt x="238" y="136"/>
                  </a:lnTo>
                  <a:lnTo>
                    <a:pt x="228" y="168"/>
                  </a:lnTo>
                  <a:lnTo>
                    <a:pt x="216" y="200"/>
                  </a:lnTo>
                  <a:lnTo>
                    <a:pt x="202" y="230"/>
                  </a:lnTo>
                  <a:lnTo>
                    <a:pt x="186" y="258"/>
                  </a:lnTo>
                  <a:lnTo>
                    <a:pt x="168" y="286"/>
                  </a:lnTo>
                  <a:lnTo>
                    <a:pt x="148" y="312"/>
                  </a:lnTo>
                  <a:lnTo>
                    <a:pt x="126" y="336"/>
                  </a:lnTo>
                  <a:lnTo>
                    <a:pt x="104" y="360"/>
                  </a:lnTo>
                  <a:lnTo>
                    <a:pt x="80" y="382"/>
                  </a:lnTo>
                  <a:lnTo>
                    <a:pt x="54" y="402"/>
                  </a:lnTo>
                  <a:lnTo>
                    <a:pt x="28" y="420"/>
                  </a:lnTo>
                  <a:lnTo>
                    <a:pt x="0" y="438"/>
                  </a:lnTo>
                  <a:lnTo>
                    <a:pt x="130" y="662"/>
                  </a:lnTo>
                  <a:lnTo>
                    <a:pt x="130" y="662"/>
                  </a:lnTo>
                  <a:lnTo>
                    <a:pt x="114" y="672"/>
                  </a:lnTo>
                  <a:lnTo>
                    <a:pt x="102" y="684"/>
                  </a:lnTo>
                  <a:lnTo>
                    <a:pt x="90" y="696"/>
                  </a:lnTo>
                  <a:lnTo>
                    <a:pt x="80" y="710"/>
                  </a:lnTo>
                  <a:lnTo>
                    <a:pt x="74" y="726"/>
                  </a:lnTo>
                  <a:lnTo>
                    <a:pt x="68" y="742"/>
                  </a:lnTo>
                  <a:lnTo>
                    <a:pt x="64" y="760"/>
                  </a:lnTo>
                  <a:lnTo>
                    <a:pt x="62" y="778"/>
                  </a:lnTo>
                  <a:lnTo>
                    <a:pt x="62" y="778"/>
                  </a:lnTo>
                  <a:lnTo>
                    <a:pt x="64" y="792"/>
                  </a:lnTo>
                  <a:lnTo>
                    <a:pt x="66" y="806"/>
                  </a:lnTo>
                  <a:lnTo>
                    <a:pt x="68" y="818"/>
                  </a:lnTo>
                  <a:lnTo>
                    <a:pt x="74" y="832"/>
                  </a:lnTo>
                  <a:lnTo>
                    <a:pt x="78" y="842"/>
                  </a:lnTo>
                  <a:lnTo>
                    <a:pt x="86" y="854"/>
                  </a:lnTo>
                  <a:lnTo>
                    <a:pt x="94" y="864"/>
                  </a:lnTo>
                  <a:lnTo>
                    <a:pt x="102" y="874"/>
                  </a:lnTo>
                  <a:lnTo>
                    <a:pt x="112" y="882"/>
                  </a:lnTo>
                  <a:lnTo>
                    <a:pt x="122" y="890"/>
                  </a:lnTo>
                  <a:lnTo>
                    <a:pt x="134" y="898"/>
                  </a:lnTo>
                  <a:lnTo>
                    <a:pt x="146" y="904"/>
                  </a:lnTo>
                  <a:lnTo>
                    <a:pt x="158" y="908"/>
                  </a:lnTo>
                  <a:lnTo>
                    <a:pt x="170" y="912"/>
                  </a:lnTo>
                  <a:lnTo>
                    <a:pt x="184" y="914"/>
                  </a:lnTo>
                  <a:lnTo>
                    <a:pt x="198" y="914"/>
                  </a:lnTo>
                  <a:lnTo>
                    <a:pt x="198" y="914"/>
                  </a:lnTo>
                  <a:lnTo>
                    <a:pt x="216" y="912"/>
                  </a:lnTo>
                  <a:lnTo>
                    <a:pt x="234" y="910"/>
                  </a:lnTo>
                  <a:lnTo>
                    <a:pt x="250" y="904"/>
                  </a:lnTo>
                  <a:lnTo>
                    <a:pt x="266" y="896"/>
                  </a:lnTo>
                  <a:lnTo>
                    <a:pt x="402" y="1132"/>
                  </a:lnTo>
                  <a:lnTo>
                    <a:pt x="402" y="1132"/>
                  </a:lnTo>
                  <a:lnTo>
                    <a:pt x="438" y="1110"/>
                  </a:lnTo>
                  <a:lnTo>
                    <a:pt x="474" y="1088"/>
                  </a:lnTo>
                  <a:lnTo>
                    <a:pt x="508" y="1064"/>
                  </a:lnTo>
                  <a:lnTo>
                    <a:pt x="542" y="1038"/>
                  </a:lnTo>
                  <a:lnTo>
                    <a:pt x="574" y="1012"/>
                  </a:lnTo>
                  <a:lnTo>
                    <a:pt x="606" y="984"/>
                  </a:lnTo>
                  <a:lnTo>
                    <a:pt x="638" y="956"/>
                  </a:lnTo>
                  <a:lnTo>
                    <a:pt x="668" y="928"/>
                  </a:lnTo>
                  <a:lnTo>
                    <a:pt x="696" y="898"/>
                  </a:lnTo>
                  <a:lnTo>
                    <a:pt x="726" y="866"/>
                  </a:lnTo>
                  <a:lnTo>
                    <a:pt x="752" y="834"/>
                  </a:lnTo>
                  <a:lnTo>
                    <a:pt x="778" y="802"/>
                  </a:lnTo>
                  <a:lnTo>
                    <a:pt x="804" y="768"/>
                  </a:lnTo>
                  <a:lnTo>
                    <a:pt x="828" y="734"/>
                  </a:lnTo>
                  <a:lnTo>
                    <a:pt x="850" y="698"/>
                  </a:lnTo>
                  <a:lnTo>
                    <a:pt x="872" y="662"/>
                  </a:lnTo>
                  <a:lnTo>
                    <a:pt x="894" y="624"/>
                  </a:lnTo>
                  <a:lnTo>
                    <a:pt x="914" y="588"/>
                  </a:lnTo>
                  <a:lnTo>
                    <a:pt x="932" y="550"/>
                  </a:lnTo>
                  <a:lnTo>
                    <a:pt x="948" y="510"/>
                  </a:lnTo>
                  <a:lnTo>
                    <a:pt x="964" y="470"/>
                  </a:lnTo>
                  <a:lnTo>
                    <a:pt x="980" y="430"/>
                  </a:lnTo>
                  <a:lnTo>
                    <a:pt x="992" y="390"/>
                  </a:lnTo>
                  <a:lnTo>
                    <a:pt x="1004" y="348"/>
                  </a:lnTo>
                  <a:lnTo>
                    <a:pt x="1016" y="306"/>
                  </a:lnTo>
                  <a:lnTo>
                    <a:pt x="1026" y="264"/>
                  </a:lnTo>
                  <a:lnTo>
                    <a:pt x="1034" y="220"/>
                  </a:lnTo>
                  <a:lnTo>
                    <a:pt x="1040" y="178"/>
                  </a:lnTo>
                  <a:lnTo>
                    <a:pt x="1044" y="134"/>
                  </a:lnTo>
                  <a:lnTo>
                    <a:pt x="1048" y="90"/>
                  </a:lnTo>
                  <a:lnTo>
                    <a:pt x="1050" y="44"/>
                  </a:lnTo>
                  <a:lnTo>
                    <a:pt x="1052" y="0"/>
                  </a:lnTo>
                  <a:lnTo>
                    <a:pt x="79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05202" y="43542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4683181" y="4749105"/>
            <a:ext cx="2606206" cy="1751906"/>
            <a:chOff x="1904547" y="4681311"/>
            <a:chExt cx="2101850" cy="1412875"/>
          </a:xfrm>
        </p:grpSpPr>
        <p:sp>
          <p:nvSpPr>
            <p:cNvPr id="4107" name="Freeform 11"/>
            <p:cNvSpPr>
              <a:spLocks/>
            </p:cNvSpPr>
            <p:nvPr/>
          </p:nvSpPr>
          <p:spPr bwMode="auto">
            <a:xfrm>
              <a:off x="1904547" y="4681311"/>
              <a:ext cx="2101850" cy="1412875"/>
            </a:xfrm>
            <a:custGeom>
              <a:avLst/>
              <a:gdLst/>
              <a:ahLst/>
              <a:cxnLst>
                <a:cxn ang="0">
                  <a:pos x="1120" y="490"/>
                </a:cxn>
                <a:cxn ang="0">
                  <a:pos x="1092" y="488"/>
                </a:cxn>
                <a:cxn ang="0">
                  <a:pos x="1068" y="480"/>
                </a:cxn>
                <a:cxn ang="0">
                  <a:pos x="1044" y="466"/>
                </a:cxn>
                <a:cxn ang="0">
                  <a:pos x="1024" y="450"/>
                </a:cxn>
                <a:cxn ang="0">
                  <a:pos x="1008" y="430"/>
                </a:cxn>
                <a:cxn ang="0">
                  <a:pos x="996" y="408"/>
                </a:cxn>
                <a:cxn ang="0">
                  <a:pos x="988" y="382"/>
                </a:cxn>
                <a:cxn ang="0">
                  <a:pos x="984" y="354"/>
                </a:cxn>
                <a:cxn ang="0">
                  <a:pos x="986" y="336"/>
                </a:cxn>
                <a:cxn ang="0">
                  <a:pos x="996" y="302"/>
                </a:cxn>
                <a:cxn ang="0">
                  <a:pos x="1012" y="272"/>
                </a:cxn>
                <a:cxn ang="0">
                  <a:pos x="1036" y="248"/>
                </a:cxn>
                <a:cxn ang="0">
                  <a:pos x="922" y="14"/>
                </a:cxn>
                <a:cxn ang="0">
                  <a:pos x="894" y="28"/>
                </a:cxn>
                <a:cxn ang="0">
                  <a:pos x="836" y="52"/>
                </a:cxn>
                <a:cxn ang="0">
                  <a:pos x="774" y="68"/>
                </a:cxn>
                <a:cxn ang="0">
                  <a:pos x="710" y="76"/>
                </a:cxn>
                <a:cxn ang="0">
                  <a:pos x="678" y="76"/>
                </a:cxn>
                <a:cxn ang="0">
                  <a:pos x="606" y="72"/>
                </a:cxn>
                <a:cxn ang="0">
                  <a:pos x="538" y="56"/>
                </a:cxn>
                <a:cxn ang="0">
                  <a:pos x="472" y="32"/>
                </a:cxn>
                <a:cxn ang="0">
                  <a:pos x="412" y="0"/>
                </a:cxn>
                <a:cxn ang="0">
                  <a:pos x="276" y="236"/>
                </a:cxn>
                <a:cxn ang="0">
                  <a:pos x="244" y="224"/>
                </a:cxn>
                <a:cxn ang="0">
                  <a:pos x="210" y="218"/>
                </a:cxn>
                <a:cxn ang="0">
                  <a:pos x="196" y="220"/>
                </a:cxn>
                <a:cxn ang="0">
                  <a:pos x="170" y="224"/>
                </a:cxn>
                <a:cxn ang="0">
                  <a:pos x="146" y="236"/>
                </a:cxn>
                <a:cxn ang="0">
                  <a:pos x="124" y="250"/>
                </a:cxn>
                <a:cxn ang="0">
                  <a:pos x="106" y="268"/>
                </a:cxn>
                <a:cxn ang="0">
                  <a:pos x="92" y="290"/>
                </a:cxn>
                <a:cxn ang="0">
                  <a:pos x="80" y="314"/>
                </a:cxn>
                <a:cxn ang="0">
                  <a:pos x="76" y="340"/>
                </a:cxn>
                <a:cxn ang="0">
                  <a:pos x="74" y="354"/>
                </a:cxn>
                <a:cxn ang="0">
                  <a:pos x="80" y="390"/>
                </a:cxn>
                <a:cxn ang="0">
                  <a:pos x="92" y="422"/>
                </a:cxn>
                <a:cxn ang="0">
                  <a:pos x="114" y="450"/>
                </a:cxn>
                <a:cxn ang="0">
                  <a:pos x="140" y="470"/>
                </a:cxn>
                <a:cxn ang="0">
                  <a:pos x="0" y="712"/>
                </a:cxn>
                <a:cxn ang="0">
                  <a:pos x="74" y="752"/>
                </a:cxn>
                <a:cxn ang="0">
                  <a:pos x="152" y="788"/>
                </a:cxn>
                <a:cxn ang="0">
                  <a:pos x="232" y="818"/>
                </a:cxn>
                <a:cxn ang="0">
                  <a:pos x="312" y="842"/>
                </a:cxn>
                <a:cxn ang="0">
                  <a:pos x="396" y="862"/>
                </a:cxn>
                <a:cxn ang="0">
                  <a:pos x="482" y="878"/>
                </a:cxn>
                <a:cxn ang="0">
                  <a:pos x="570" y="886"/>
                </a:cxn>
                <a:cxn ang="0">
                  <a:pos x="660" y="890"/>
                </a:cxn>
                <a:cxn ang="0">
                  <a:pos x="706" y="888"/>
                </a:cxn>
                <a:cxn ang="0">
                  <a:pos x="794" y="882"/>
                </a:cxn>
                <a:cxn ang="0">
                  <a:pos x="882" y="870"/>
                </a:cxn>
                <a:cxn ang="0">
                  <a:pos x="968" y="852"/>
                </a:cxn>
                <a:cxn ang="0">
                  <a:pos x="1052" y="830"/>
                </a:cxn>
                <a:cxn ang="0">
                  <a:pos x="1132" y="802"/>
                </a:cxn>
                <a:cxn ang="0">
                  <a:pos x="1212" y="768"/>
                </a:cxn>
                <a:cxn ang="0">
                  <a:pos x="1288" y="730"/>
                </a:cxn>
                <a:cxn ang="0">
                  <a:pos x="1188" y="472"/>
                </a:cxn>
                <a:cxn ang="0">
                  <a:pos x="1172" y="480"/>
                </a:cxn>
                <a:cxn ang="0">
                  <a:pos x="1138" y="488"/>
                </a:cxn>
                <a:cxn ang="0">
                  <a:pos x="1120" y="490"/>
                </a:cxn>
              </a:cxnLst>
              <a:rect l="0" t="0" r="r" b="b"/>
              <a:pathLst>
                <a:path w="1324" h="890">
                  <a:moveTo>
                    <a:pt x="1120" y="490"/>
                  </a:moveTo>
                  <a:lnTo>
                    <a:pt x="1120" y="490"/>
                  </a:lnTo>
                  <a:lnTo>
                    <a:pt x="1106" y="490"/>
                  </a:lnTo>
                  <a:lnTo>
                    <a:pt x="1092" y="488"/>
                  </a:lnTo>
                  <a:lnTo>
                    <a:pt x="1080" y="484"/>
                  </a:lnTo>
                  <a:lnTo>
                    <a:pt x="1068" y="480"/>
                  </a:lnTo>
                  <a:lnTo>
                    <a:pt x="1056" y="474"/>
                  </a:lnTo>
                  <a:lnTo>
                    <a:pt x="1044" y="466"/>
                  </a:lnTo>
                  <a:lnTo>
                    <a:pt x="1034" y="458"/>
                  </a:lnTo>
                  <a:lnTo>
                    <a:pt x="1024" y="450"/>
                  </a:lnTo>
                  <a:lnTo>
                    <a:pt x="1016" y="440"/>
                  </a:lnTo>
                  <a:lnTo>
                    <a:pt x="1008" y="430"/>
                  </a:lnTo>
                  <a:lnTo>
                    <a:pt x="1000" y="418"/>
                  </a:lnTo>
                  <a:lnTo>
                    <a:pt x="996" y="408"/>
                  </a:lnTo>
                  <a:lnTo>
                    <a:pt x="990" y="394"/>
                  </a:lnTo>
                  <a:lnTo>
                    <a:pt x="988" y="382"/>
                  </a:lnTo>
                  <a:lnTo>
                    <a:pt x="986" y="368"/>
                  </a:lnTo>
                  <a:lnTo>
                    <a:pt x="984" y="354"/>
                  </a:lnTo>
                  <a:lnTo>
                    <a:pt x="984" y="354"/>
                  </a:lnTo>
                  <a:lnTo>
                    <a:pt x="986" y="336"/>
                  </a:lnTo>
                  <a:lnTo>
                    <a:pt x="990" y="318"/>
                  </a:lnTo>
                  <a:lnTo>
                    <a:pt x="996" y="302"/>
                  </a:lnTo>
                  <a:lnTo>
                    <a:pt x="1002" y="286"/>
                  </a:lnTo>
                  <a:lnTo>
                    <a:pt x="1012" y="272"/>
                  </a:lnTo>
                  <a:lnTo>
                    <a:pt x="1024" y="260"/>
                  </a:lnTo>
                  <a:lnTo>
                    <a:pt x="1036" y="248"/>
                  </a:lnTo>
                  <a:lnTo>
                    <a:pt x="1052" y="238"/>
                  </a:lnTo>
                  <a:lnTo>
                    <a:pt x="922" y="14"/>
                  </a:lnTo>
                  <a:lnTo>
                    <a:pt x="922" y="14"/>
                  </a:lnTo>
                  <a:lnTo>
                    <a:pt x="894" y="28"/>
                  </a:lnTo>
                  <a:lnTo>
                    <a:pt x="866" y="40"/>
                  </a:lnTo>
                  <a:lnTo>
                    <a:pt x="836" y="52"/>
                  </a:lnTo>
                  <a:lnTo>
                    <a:pt x="806" y="60"/>
                  </a:lnTo>
                  <a:lnTo>
                    <a:pt x="774" y="68"/>
                  </a:lnTo>
                  <a:lnTo>
                    <a:pt x="744" y="72"/>
                  </a:lnTo>
                  <a:lnTo>
                    <a:pt x="710" y="76"/>
                  </a:lnTo>
                  <a:lnTo>
                    <a:pt x="678" y="76"/>
                  </a:lnTo>
                  <a:lnTo>
                    <a:pt x="678" y="76"/>
                  </a:lnTo>
                  <a:lnTo>
                    <a:pt x="642" y="76"/>
                  </a:lnTo>
                  <a:lnTo>
                    <a:pt x="606" y="72"/>
                  </a:lnTo>
                  <a:lnTo>
                    <a:pt x="572" y="66"/>
                  </a:lnTo>
                  <a:lnTo>
                    <a:pt x="538" y="56"/>
                  </a:lnTo>
                  <a:lnTo>
                    <a:pt x="504" y="46"/>
                  </a:lnTo>
                  <a:lnTo>
                    <a:pt x="472" y="32"/>
                  </a:lnTo>
                  <a:lnTo>
                    <a:pt x="442" y="18"/>
                  </a:lnTo>
                  <a:lnTo>
                    <a:pt x="412" y="0"/>
                  </a:lnTo>
                  <a:lnTo>
                    <a:pt x="276" y="236"/>
                  </a:lnTo>
                  <a:lnTo>
                    <a:pt x="276" y="236"/>
                  </a:lnTo>
                  <a:lnTo>
                    <a:pt x="260" y="228"/>
                  </a:lnTo>
                  <a:lnTo>
                    <a:pt x="244" y="224"/>
                  </a:lnTo>
                  <a:lnTo>
                    <a:pt x="228" y="220"/>
                  </a:lnTo>
                  <a:lnTo>
                    <a:pt x="210" y="218"/>
                  </a:lnTo>
                  <a:lnTo>
                    <a:pt x="210" y="218"/>
                  </a:lnTo>
                  <a:lnTo>
                    <a:pt x="196" y="220"/>
                  </a:lnTo>
                  <a:lnTo>
                    <a:pt x="184" y="222"/>
                  </a:lnTo>
                  <a:lnTo>
                    <a:pt x="170" y="224"/>
                  </a:lnTo>
                  <a:lnTo>
                    <a:pt x="158" y="230"/>
                  </a:lnTo>
                  <a:lnTo>
                    <a:pt x="146" y="236"/>
                  </a:lnTo>
                  <a:lnTo>
                    <a:pt x="134" y="242"/>
                  </a:lnTo>
                  <a:lnTo>
                    <a:pt x="124" y="250"/>
                  </a:lnTo>
                  <a:lnTo>
                    <a:pt x="114" y="258"/>
                  </a:lnTo>
                  <a:lnTo>
                    <a:pt x="106" y="268"/>
                  </a:lnTo>
                  <a:lnTo>
                    <a:pt x="98" y="278"/>
                  </a:lnTo>
                  <a:lnTo>
                    <a:pt x="92" y="290"/>
                  </a:lnTo>
                  <a:lnTo>
                    <a:pt x="86" y="302"/>
                  </a:lnTo>
                  <a:lnTo>
                    <a:pt x="80" y="314"/>
                  </a:lnTo>
                  <a:lnTo>
                    <a:pt x="78" y="328"/>
                  </a:lnTo>
                  <a:lnTo>
                    <a:pt x="76" y="340"/>
                  </a:lnTo>
                  <a:lnTo>
                    <a:pt x="74" y="354"/>
                  </a:lnTo>
                  <a:lnTo>
                    <a:pt x="74" y="354"/>
                  </a:lnTo>
                  <a:lnTo>
                    <a:pt x="76" y="372"/>
                  </a:lnTo>
                  <a:lnTo>
                    <a:pt x="80" y="390"/>
                  </a:lnTo>
                  <a:lnTo>
                    <a:pt x="86" y="406"/>
                  </a:lnTo>
                  <a:lnTo>
                    <a:pt x="92" y="422"/>
                  </a:lnTo>
                  <a:lnTo>
                    <a:pt x="102" y="436"/>
                  </a:lnTo>
                  <a:lnTo>
                    <a:pt x="114" y="450"/>
                  </a:lnTo>
                  <a:lnTo>
                    <a:pt x="126" y="460"/>
                  </a:lnTo>
                  <a:lnTo>
                    <a:pt x="140" y="470"/>
                  </a:lnTo>
                  <a:lnTo>
                    <a:pt x="0" y="712"/>
                  </a:lnTo>
                  <a:lnTo>
                    <a:pt x="0" y="712"/>
                  </a:lnTo>
                  <a:lnTo>
                    <a:pt x="38" y="732"/>
                  </a:lnTo>
                  <a:lnTo>
                    <a:pt x="74" y="752"/>
                  </a:lnTo>
                  <a:lnTo>
                    <a:pt x="112" y="770"/>
                  </a:lnTo>
                  <a:lnTo>
                    <a:pt x="152" y="788"/>
                  </a:lnTo>
                  <a:lnTo>
                    <a:pt x="192" y="802"/>
                  </a:lnTo>
                  <a:lnTo>
                    <a:pt x="232" y="818"/>
                  </a:lnTo>
                  <a:lnTo>
                    <a:pt x="272" y="830"/>
                  </a:lnTo>
                  <a:lnTo>
                    <a:pt x="312" y="842"/>
                  </a:lnTo>
                  <a:lnTo>
                    <a:pt x="354" y="854"/>
                  </a:lnTo>
                  <a:lnTo>
                    <a:pt x="396" y="862"/>
                  </a:lnTo>
                  <a:lnTo>
                    <a:pt x="440" y="870"/>
                  </a:lnTo>
                  <a:lnTo>
                    <a:pt x="482" y="878"/>
                  </a:lnTo>
                  <a:lnTo>
                    <a:pt x="526" y="882"/>
                  </a:lnTo>
                  <a:lnTo>
                    <a:pt x="570" y="886"/>
                  </a:lnTo>
                  <a:lnTo>
                    <a:pt x="616" y="888"/>
                  </a:lnTo>
                  <a:lnTo>
                    <a:pt x="660" y="890"/>
                  </a:lnTo>
                  <a:lnTo>
                    <a:pt x="660" y="890"/>
                  </a:lnTo>
                  <a:lnTo>
                    <a:pt x="706" y="888"/>
                  </a:lnTo>
                  <a:lnTo>
                    <a:pt x="750" y="886"/>
                  </a:lnTo>
                  <a:lnTo>
                    <a:pt x="794" y="882"/>
                  </a:lnTo>
                  <a:lnTo>
                    <a:pt x="838" y="878"/>
                  </a:lnTo>
                  <a:lnTo>
                    <a:pt x="882" y="870"/>
                  </a:lnTo>
                  <a:lnTo>
                    <a:pt x="926" y="862"/>
                  </a:lnTo>
                  <a:lnTo>
                    <a:pt x="968" y="852"/>
                  </a:lnTo>
                  <a:lnTo>
                    <a:pt x="1010" y="842"/>
                  </a:lnTo>
                  <a:lnTo>
                    <a:pt x="1052" y="830"/>
                  </a:lnTo>
                  <a:lnTo>
                    <a:pt x="1092" y="816"/>
                  </a:lnTo>
                  <a:lnTo>
                    <a:pt x="1132" y="802"/>
                  </a:lnTo>
                  <a:lnTo>
                    <a:pt x="1172" y="786"/>
                  </a:lnTo>
                  <a:lnTo>
                    <a:pt x="1212" y="768"/>
                  </a:lnTo>
                  <a:lnTo>
                    <a:pt x="1250" y="750"/>
                  </a:lnTo>
                  <a:lnTo>
                    <a:pt x="1288" y="730"/>
                  </a:lnTo>
                  <a:lnTo>
                    <a:pt x="1324" y="708"/>
                  </a:lnTo>
                  <a:lnTo>
                    <a:pt x="1188" y="472"/>
                  </a:lnTo>
                  <a:lnTo>
                    <a:pt x="1188" y="472"/>
                  </a:lnTo>
                  <a:lnTo>
                    <a:pt x="1172" y="480"/>
                  </a:lnTo>
                  <a:lnTo>
                    <a:pt x="1156" y="486"/>
                  </a:lnTo>
                  <a:lnTo>
                    <a:pt x="1138" y="488"/>
                  </a:lnTo>
                  <a:lnTo>
                    <a:pt x="1120" y="490"/>
                  </a:lnTo>
                  <a:lnTo>
                    <a:pt x="1120" y="49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55372" y="50400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365188" y="3634288"/>
            <a:ext cx="2098351" cy="2507785"/>
            <a:chOff x="866322" y="3789136"/>
            <a:chExt cx="1692275" cy="2022475"/>
          </a:xfrm>
        </p:grpSpPr>
        <p:sp>
          <p:nvSpPr>
            <p:cNvPr id="4108" name="Freeform 12"/>
            <p:cNvSpPr>
              <a:spLocks/>
            </p:cNvSpPr>
            <p:nvPr/>
          </p:nvSpPr>
          <p:spPr bwMode="auto">
            <a:xfrm>
              <a:off x="866322" y="3789136"/>
              <a:ext cx="1692275" cy="2022475"/>
            </a:xfrm>
            <a:custGeom>
              <a:avLst/>
              <a:gdLst/>
              <a:ahLst/>
              <a:cxnLst>
                <a:cxn ang="0">
                  <a:pos x="728" y="916"/>
                </a:cxn>
                <a:cxn ang="0">
                  <a:pos x="732" y="890"/>
                </a:cxn>
                <a:cxn ang="0">
                  <a:pos x="740" y="864"/>
                </a:cxn>
                <a:cxn ang="0">
                  <a:pos x="752" y="840"/>
                </a:cxn>
                <a:cxn ang="0">
                  <a:pos x="768" y="820"/>
                </a:cxn>
                <a:cxn ang="0">
                  <a:pos x="788" y="804"/>
                </a:cxn>
                <a:cxn ang="0">
                  <a:pos x="812" y="792"/>
                </a:cxn>
                <a:cxn ang="0">
                  <a:pos x="838" y="784"/>
                </a:cxn>
                <a:cxn ang="0">
                  <a:pos x="864" y="780"/>
                </a:cxn>
                <a:cxn ang="0">
                  <a:pos x="882" y="782"/>
                </a:cxn>
                <a:cxn ang="0">
                  <a:pos x="914" y="790"/>
                </a:cxn>
                <a:cxn ang="0">
                  <a:pos x="1066" y="562"/>
                </a:cxn>
                <a:cxn ang="0">
                  <a:pos x="1040" y="544"/>
                </a:cxn>
                <a:cxn ang="0">
                  <a:pos x="992" y="506"/>
                </a:cxn>
                <a:cxn ang="0">
                  <a:pos x="950" y="460"/>
                </a:cxn>
                <a:cxn ang="0">
                  <a:pos x="912" y="412"/>
                </a:cxn>
                <a:cxn ang="0">
                  <a:pos x="882" y="356"/>
                </a:cxn>
                <a:cxn ang="0">
                  <a:pos x="858" y="298"/>
                </a:cxn>
                <a:cxn ang="0">
                  <a:pos x="842" y="236"/>
                </a:cxn>
                <a:cxn ang="0">
                  <a:pos x="834" y="172"/>
                </a:cxn>
                <a:cxn ang="0">
                  <a:pos x="832" y="138"/>
                </a:cxn>
                <a:cxn ang="0">
                  <a:pos x="528" y="138"/>
                </a:cxn>
                <a:cxn ang="0">
                  <a:pos x="528" y="136"/>
                </a:cxn>
                <a:cxn ang="0">
                  <a:pos x="528" y="122"/>
                </a:cxn>
                <a:cxn ang="0">
                  <a:pos x="522" y="96"/>
                </a:cxn>
                <a:cxn ang="0">
                  <a:pos x="512" y="72"/>
                </a:cxn>
                <a:cxn ang="0">
                  <a:pos x="498" y="50"/>
                </a:cxn>
                <a:cxn ang="0">
                  <a:pos x="480" y="32"/>
                </a:cxn>
                <a:cxn ang="0">
                  <a:pos x="458" y="16"/>
                </a:cxn>
                <a:cxn ang="0">
                  <a:pos x="434" y="6"/>
                </a:cxn>
                <a:cxn ang="0">
                  <a:pos x="408" y="0"/>
                </a:cxn>
                <a:cxn ang="0">
                  <a:pos x="394" y="0"/>
                </a:cxn>
                <a:cxn ang="0">
                  <a:pos x="366" y="4"/>
                </a:cxn>
                <a:cxn ang="0">
                  <a:pos x="340" y="10"/>
                </a:cxn>
                <a:cxn ang="0">
                  <a:pos x="318" y="24"/>
                </a:cxn>
                <a:cxn ang="0">
                  <a:pos x="298" y="40"/>
                </a:cxn>
                <a:cxn ang="0">
                  <a:pos x="282" y="60"/>
                </a:cxn>
                <a:cxn ang="0">
                  <a:pos x="268" y="84"/>
                </a:cxn>
                <a:cxn ang="0">
                  <a:pos x="260" y="108"/>
                </a:cxn>
                <a:cxn ang="0">
                  <a:pos x="258" y="136"/>
                </a:cxn>
                <a:cxn ang="0">
                  <a:pos x="258" y="138"/>
                </a:cxn>
                <a:cxn ang="0">
                  <a:pos x="0" y="138"/>
                </a:cxn>
                <a:cxn ang="0">
                  <a:pos x="4" y="228"/>
                </a:cxn>
                <a:cxn ang="0">
                  <a:pos x="12" y="316"/>
                </a:cxn>
                <a:cxn ang="0">
                  <a:pos x="26" y="402"/>
                </a:cxn>
                <a:cxn ang="0">
                  <a:pos x="48" y="488"/>
                </a:cxn>
                <a:cxn ang="0">
                  <a:pos x="74" y="570"/>
                </a:cxn>
                <a:cxn ang="0">
                  <a:pos x="104" y="650"/>
                </a:cxn>
                <a:cxn ang="0">
                  <a:pos x="140" y="728"/>
                </a:cxn>
                <a:cxn ang="0">
                  <a:pos x="180" y="802"/>
                </a:cxn>
                <a:cxn ang="0">
                  <a:pos x="226" y="874"/>
                </a:cxn>
                <a:cxn ang="0">
                  <a:pos x="276" y="942"/>
                </a:cxn>
                <a:cxn ang="0">
                  <a:pos x="330" y="1008"/>
                </a:cxn>
                <a:cxn ang="0">
                  <a:pos x="388" y="1068"/>
                </a:cxn>
                <a:cxn ang="0">
                  <a:pos x="448" y="1126"/>
                </a:cxn>
                <a:cxn ang="0">
                  <a:pos x="514" y="1180"/>
                </a:cxn>
                <a:cxn ang="0">
                  <a:pos x="582" y="1228"/>
                </a:cxn>
                <a:cxn ang="0">
                  <a:pos x="654" y="1274"/>
                </a:cxn>
                <a:cxn ang="0">
                  <a:pos x="794" y="1032"/>
                </a:cxn>
                <a:cxn ang="0">
                  <a:pos x="768" y="1012"/>
                </a:cxn>
                <a:cxn ang="0">
                  <a:pos x="746" y="984"/>
                </a:cxn>
                <a:cxn ang="0">
                  <a:pos x="734" y="952"/>
                </a:cxn>
                <a:cxn ang="0">
                  <a:pos x="728" y="916"/>
                </a:cxn>
              </a:cxnLst>
              <a:rect l="0" t="0" r="r" b="b"/>
              <a:pathLst>
                <a:path w="1066" h="1274">
                  <a:moveTo>
                    <a:pt x="728" y="916"/>
                  </a:moveTo>
                  <a:lnTo>
                    <a:pt x="728" y="916"/>
                  </a:lnTo>
                  <a:lnTo>
                    <a:pt x="730" y="902"/>
                  </a:lnTo>
                  <a:lnTo>
                    <a:pt x="732" y="890"/>
                  </a:lnTo>
                  <a:lnTo>
                    <a:pt x="734" y="876"/>
                  </a:lnTo>
                  <a:lnTo>
                    <a:pt x="740" y="864"/>
                  </a:lnTo>
                  <a:lnTo>
                    <a:pt x="746" y="852"/>
                  </a:lnTo>
                  <a:lnTo>
                    <a:pt x="752" y="840"/>
                  </a:lnTo>
                  <a:lnTo>
                    <a:pt x="760" y="830"/>
                  </a:lnTo>
                  <a:lnTo>
                    <a:pt x="768" y="820"/>
                  </a:lnTo>
                  <a:lnTo>
                    <a:pt x="778" y="812"/>
                  </a:lnTo>
                  <a:lnTo>
                    <a:pt x="788" y="804"/>
                  </a:lnTo>
                  <a:lnTo>
                    <a:pt x="800" y="798"/>
                  </a:lnTo>
                  <a:lnTo>
                    <a:pt x="812" y="792"/>
                  </a:lnTo>
                  <a:lnTo>
                    <a:pt x="824" y="786"/>
                  </a:lnTo>
                  <a:lnTo>
                    <a:pt x="838" y="784"/>
                  </a:lnTo>
                  <a:lnTo>
                    <a:pt x="850" y="782"/>
                  </a:lnTo>
                  <a:lnTo>
                    <a:pt x="864" y="780"/>
                  </a:lnTo>
                  <a:lnTo>
                    <a:pt x="864" y="780"/>
                  </a:lnTo>
                  <a:lnTo>
                    <a:pt x="882" y="782"/>
                  </a:lnTo>
                  <a:lnTo>
                    <a:pt x="898" y="786"/>
                  </a:lnTo>
                  <a:lnTo>
                    <a:pt x="914" y="790"/>
                  </a:lnTo>
                  <a:lnTo>
                    <a:pt x="930" y="798"/>
                  </a:lnTo>
                  <a:lnTo>
                    <a:pt x="1066" y="562"/>
                  </a:lnTo>
                  <a:lnTo>
                    <a:pt x="1066" y="562"/>
                  </a:lnTo>
                  <a:lnTo>
                    <a:pt x="1040" y="544"/>
                  </a:lnTo>
                  <a:lnTo>
                    <a:pt x="1016" y="526"/>
                  </a:lnTo>
                  <a:lnTo>
                    <a:pt x="992" y="506"/>
                  </a:lnTo>
                  <a:lnTo>
                    <a:pt x="970" y="484"/>
                  </a:lnTo>
                  <a:lnTo>
                    <a:pt x="950" y="460"/>
                  </a:lnTo>
                  <a:lnTo>
                    <a:pt x="930" y="436"/>
                  </a:lnTo>
                  <a:lnTo>
                    <a:pt x="912" y="412"/>
                  </a:lnTo>
                  <a:lnTo>
                    <a:pt x="896" y="384"/>
                  </a:lnTo>
                  <a:lnTo>
                    <a:pt x="882" y="356"/>
                  </a:lnTo>
                  <a:lnTo>
                    <a:pt x="870" y="328"/>
                  </a:lnTo>
                  <a:lnTo>
                    <a:pt x="858" y="298"/>
                  </a:lnTo>
                  <a:lnTo>
                    <a:pt x="848" y="268"/>
                  </a:lnTo>
                  <a:lnTo>
                    <a:pt x="842" y="236"/>
                  </a:lnTo>
                  <a:lnTo>
                    <a:pt x="836" y="204"/>
                  </a:lnTo>
                  <a:lnTo>
                    <a:pt x="834" y="172"/>
                  </a:lnTo>
                  <a:lnTo>
                    <a:pt x="832" y="138"/>
                  </a:lnTo>
                  <a:lnTo>
                    <a:pt x="832" y="138"/>
                  </a:lnTo>
                  <a:lnTo>
                    <a:pt x="832" y="138"/>
                  </a:lnTo>
                  <a:lnTo>
                    <a:pt x="528" y="138"/>
                  </a:lnTo>
                  <a:lnTo>
                    <a:pt x="528" y="138"/>
                  </a:lnTo>
                  <a:lnTo>
                    <a:pt x="528" y="136"/>
                  </a:lnTo>
                  <a:lnTo>
                    <a:pt x="528" y="136"/>
                  </a:lnTo>
                  <a:lnTo>
                    <a:pt x="528" y="122"/>
                  </a:lnTo>
                  <a:lnTo>
                    <a:pt x="526" y="108"/>
                  </a:lnTo>
                  <a:lnTo>
                    <a:pt x="522" y="96"/>
                  </a:lnTo>
                  <a:lnTo>
                    <a:pt x="518" y="84"/>
                  </a:lnTo>
                  <a:lnTo>
                    <a:pt x="512" y="72"/>
                  </a:lnTo>
                  <a:lnTo>
                    <a:pt x="506" y="60"/>
                  </a:lnTo>
                  <a:lnTo>
                    <a:pt x="498" y="50"/>
                  </a:lnTo>
                  <a:lnTo>
                    <a:pt x="490" y="40"/>
                  </a:lnTo>
                  <a:lnTo>
                    <a:pt x="480" y="32"/>
                  </a:lnTo>
                  <a:lnTo>
                    <a:pt x="470" y="24"/>
                  </a:lnTo>
                  <a:lnTo>
                    <a:pt x="458" y="16"/>
                  </a:lnTo>
                  <a:lnTo>
                    <a:pt x="446" y="10"/>
                  </a:lnTo>
                  <a:lnTo>
                    <a:pt x="434" y="6"/>
                  </a:lnTo>
                  <a:lnTo>
                    <a:pt x="420" y="4"/>
                  </a:lnTo>
                  <a:lnTo>
                    <a:pt x="408" y="0"/>
                  </a:lnTo>
                  <a:lnTo>
                    <a:pt x="394" y="0"/>
                  </a:lnTo>
                  <a:lnTo>
                    <a:pt x="394" y="0"/>
                  </a:lnTo>
                  <a:lnTo>
                    <a:pt x="380" y="0"/>
                  </a:lnTo>
                  <a:lnTo>
                    <a:pt x="366" y="4"/>
                  </a:lnTo>
                  <a:lnTo>
                    <a:pt x="354" y="6"/>
                  </a:lnTo>
                  <a:lnTo>
                    <a:pt x="340" y="10"/>
                  </a:lnTo>
                  <a:lnTo>
                    <a:pt x="328" y="16"/>
                  </a:lnTo>
                  <a:lnTo>
                    <a:pt x="318" y="24"/>
                  </a:lnTo>
                  <a:lnTo>
                    <a:pt x="308" y="32"/>
                  </a:lnTo>
                  <a:lnTo>
                    <a:pt x="298" y="40"/>
                  </a:lnTo>
                  <a:lnTo>
                    <a:pt x="288" y="50"/>
                  </a:lnTo>
                  <a:lnTo>
                    <a:pt x="282" y="60"/>
                  </a:lnTo>
                  <a:lnTo>
                    <a:pt x="274" y="72"/>
                  </a:lnTo>
                  <a:lnTo>
                    <a:pt x="268" y="84"/>
                  </a:lnTo>
                  <a:lnTo>
                    <a:pt x="264" y="96"/>
                  </a:lnTo>
                  <a:lnTo>
                    <a:pt x="260" y="108"/>
                  </a:lnTo>
                  <a:lnTo>
                    <a:pt x="258" y="122"/>
                  </a:lnTo>
                  <a:lnTo>
                    <a:pt x="258" y="136"/>
                  </a:lnTo>
                  <a:lnTo>
                    <a:pt x="258" y="136"/>
                  </a:lnTo>
                  <a:lnTo>
                    <a:pt x="258" y="13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0" y="182"/>
                  </a:lnTo>
                  <a:lnTo>
                    <a:pt x="4" y="228"/>
                  </a:lnTo>
                  <a:lnTo>
                    <a:pt x="6" y="272"/>
                  </a:lnTo>
                  <a:lnTo>
                    <a:pt x="12" y="316"/>
                  </a:lnTo>
                  <a:lnTo>
                    <a:pt x="18" y="360"/>
                  </a:lnTo>
                  <a:lnTo>
                    <a:pt x="26" y="402"/>
                  </a:lnTo>
                  <a:lnTo>
                    <a:pt x="36" y="446"/>
                  </a:lnTo>
                  <a:lnTo>
                    <a:pt x="48" y="488"/>
                  </a:lnTo>
                  <a:lnTo>
                    <a:pt x="60" y="530"/>
                  </a:lnTo>
                  <a:lnTo>
                    <a:pt x="74" y="570"/>
                  </a:lnTo>
                  <a:lnTo>
                    <a:pt x="88" y="610"/>
                  </a:lnTo>
                  <a:lnTo>
                    <a:pt x="104" y="650"/>
                  </a:lnTo>
                  <a:lnTo>
                    <a:pt x="122" y="690"/>
                  </a:lnTo>
                  <a:lnTo>
                    <a:pt x="140" y="728"/>
                  </a:lnTo>
                  <a:lnTo>
                    <a:pt x="160" y="766"/>
                  </a:lnTo>
                  <a:lnTo>
                    <a:pt x="180" y="802"/>
                  </a:lnTo>
                  <a:lnTo>
                    <a:pt x="202" y="838"/>
                  </a:lnTo>
                  <a:lnTo>
                    <a:pt x="226" y="874"/>
                  </a:lnTo>
                  <a:lnTo>
                    <a:pt x="250" y="908"/>
                  </a:lnTo>
                  <a:lnTo>
                    <a:pt x="276" y="942"/>
                  </a:lnTo>
                  <a:lnTo>
                    <a:pt x="302" y="976"/>
                  </a:lnTo>
                  <a:lnTo>
                    <a:pt x="330" y="1008"/>
                  </a:lnTo>
                  <a:lnTo>
                    <a:pt x="358" y="1038"/>
                  </a:lnTo>
                  <a:lnTo>
                    <a:pt x="388" y="1068"/>
                  </a:lnTo>
                  <a:lnTo>
                    <a:pt x="418" y="1098"/>
                  </a:lnTo>
                  <a:lnTo>
                    <a:pt x="448" y="1126"/>
                  </a:lnTo>
                  <a:lnTo>
                    <a:pt x="482" y="1154"/>
                  </a:lnTo>
                  <a:lnTo>
                    <a:pt x="514" y="1180"/>
                  </a:lnTo>
                  <a:lnTo>
                    <a:pt x="548" y="1204"/>
                  </a:lnTo>
                  <a:lnTo>
                    <a:pt x="582" y="1228"/>
                  </a:lnTo>
                  <a:lnTo>
                    <a:pt x="618" y="1252"/>
                  </a:lnTo>
                  <a:lnTo>
                    <a:pt x="654" y="1274"/>
                  </a:lnTo>
                  <a:lnTo>
                    <a:pt x="794" y="1032"/>
                  </a:lnTo>
                  <a:lnTo>
                    <a:pt x="794" y="1032"/>
                  </a:lnTo>
                  <a:lnTo>
                    <a:pt x="780" y="1022"/>
                  </a:lnTo>
                  <a:lnTo>
                    <a:pt x="768" y="1012"/>
                  </a:lnTo>
                  <a:lnTo>
                    <a:pt x="756" y="998"/>
                  </a:lnTo>
                  <a:lnTo>
                    <a:pt x="746" y="984"/>
                  </a:lnTo>
                  <a:lnTo>
                    <a:pt x="740" y="968"/>
                  </a:lnTo>
                  <a:lnTo>
                    <a:pt x="734" y="952"/>
                  </a:lnTo>
                  <a:lnTo>
                    <a:pt x="730" y="934"/>
                  </a:lnTo>
                  <a:lnTo>
                    <a:pt x="728" y="916"/>
                  </a:lnTo>
                  <a:lnTo>
                    <a:pt x="728" y="916"/>
                  </a:lnTo>
                  <a:close/>
                </a:path>
              </a:pathLst>
            </a:custGeom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12372" y="42780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600348" y="1250004"/>
            <a:ext cx="2834545" cy="2259762"/>
            <a:chOff x="1850572" y="1922236"/>
            <a:chExt cx="2286000" cy="1822450"/>
          </a:xfrm>
        </p:grpSpPr>
        <p:sp>
          <p:nvSpPr>
            <p:cNvPr id="4101" name="Freeform 5"/>
            <p:cNvSpPr>
              <a:spLocks/>
            </p:cNvSpPr>
            <p:nvPr/>
          </p:nvSpPr>
          <p:spPr bwMode="auto">
            <a:xfrm>
              <a:off x="1914072" y="1922236"/>
              <a:ext cx="2076450" cy="1406525"/>
            </a:xfrm>
            <a:custGeom>
              <a:avLst/>
              <a:gdLst/>
              <a:ahLst/>
              <a:cxnLst>
                <a:cxn ang="0">
                  <a:pos x="198" y="370"/>
                </a:cxn>
                <a:cxn ang="0">
                  <a:pos x="226" y="372"/>
                </a:cxn>
                <a:cxn ang="0">
                  <a:pos x="250" y="380"/>
                </a:cxn>
                <a:cxn ang="0">
                  <a:pos x="274" y="392"/>
                </a:cxn>
                <a:cxn ang="0">
                  <a:pos x="294" y="410"/>
                </a:cxn>
                <a:cxn ang="0">
                  <a:pos x="310" y="430"/>
                </a:cxn>
                <a:cxn ang="0">
                  <a:pos x="322" y="452"/>
                </a:cxn>
                <a:cxn ang="0">
                  <a:pos x="330" y="478"/>
                </a:cxn>
                <a:cxn ang="0">
                  <a:pos x="334" y="506"/>
                </a:cxn>
                <a:cxn ang="0">
                  <a:pos x="332" y="524"/>
                </a:cxn>
                <a:cxn ang="0">
                  <a:pos x="322" y="560"/>
                </a:cxn>
                <a:cxn ang="0">
                  <a:pos x="304" y="590"/>
                </a:cxn>
                <a:cxn ang="0">
                  <a:pos x="278" y="616"/>
                </a:cxn>
                <a:cxn ang="0">
                  <a:pos x="414" y="886"/>
                </a:cxn>
                <a:cxn ang="0">
                  <a:pos x="442" y="870"/>
                </a:cxn>
                <a:cxn ang="0">
                  <a:pos x="504" y="844"/>
                </a:cxn>
                <a:cxn ang="0">
                  <a:pos x="568" y="826"/>
                </a:cxn>
                <a:cxn ang="0">
                  <a:pos x="638" y="816"/>
                </a:cxn>
                <a:cxn ang="0">
                  <a:pos x="672" y="814"/>
                </a:cxn>
                <a:cxn ang="0">
                  <a:pos x="734" y="818"/>
                </a:cxn>
                <a:cxn ang="0">
                  <a:pos x="794" y="830"/>
                </a:cxn>
                <a:cxn ang="0">
                  <a:pos x="850" y="848"/>
                </a:cxn>
                <a:cxn ang="0">
                  <a:pos x="904" y="872"/>
                </a:cxn>
                <a:cxn ang="0">
                  <a:pos x="1044" y="632"/>
                </a:cxn>
                <a:cxn ang="0">
                  <a:pos x="1076" y="648"/>
                </a:cxn>
                <a:cxn ang="0">
                  <a:pos x="1112" y="652"/>
                </a:cxn>
                <a:cxn ang="0">
                  <a:pos x="1126" y="652"/>
                </a:cxn>
                <a:cxn ang="0">
                  <a:pos x="1152" y="646"/>
                </a:cxn>
                <a:cxn ang="0">
                  <a:pos x="1178" y="636"/>
                </a:cxn>
                <a:cxn ang="0">
                  <a:pos x="1198" y="622"/>
                </a:cxn>
                <a:cxn ang="0">
                  <a:pos x="1218" y="602"/>
                </a:cxn>
                <a:cxn ang="0">
                  <a:pos x="1232" y="582"/>
                </a:cxn>
                <a:cxn ang="0">
                  <a:pos x="1242" y="556"/>
                </a:cxn>
                <a:cxn ang="0">
                  <a:pos x="1248" y="530"/>
                </a:cxn>
                <a:cxn ang="0">
                  <a:pos x="1248" y="516"/>
                </a:cxn>
                <a:cxn ang="0">
                  <a:pos x="1246" y="490"/>
                </a:cxn>
                <a:cxn ang="0">
                  <a:pos x="1238" y="464"/>
                </a:cxn>
                <a:cxn ang="0">
                  <a:pos x="1224" y="440"/>
                </a:cxn>
                <a:cxn ang="0">
                  <a:pos x="1208" y="420"/>
                </a:cxn>
                <a:cxn ang="0">
                  <a:pos x="1194" y="410"/>
                </a:cxn>
                <a:cxn ang="0">
                  <a:pos x="1180" y="400"/>
                </a:cxn>
                <a:cxn ang="0">
                  <a:pos x="1178" y="398"/>
                </a:cxn>
                <a:cxn ang="0">
                  <a:pos x="1308" y="174"/>
                </a:cxn>
                <a:cxn ang="0">
                  <a:pos x="1234" y="134"/>
                </a:cxn>
                <a:cxn ang="0">
                  <a:pos x="1158" y="100"/>
                </a:cxn>
                <a:cxn ang="0">
                  <a:pos x="1080" y="70"/>
                </a:cxn>
                <a:cxn ang="0">
                  <a:pos x="998" y="46"/>
                </a:cxn>
                <a:cxn ang="0">
                  <a:pos x="916" y="26"/>
                </a:cxn>
                <a:cxn ang="0">
                  <a:pos x="830" y="12"/>
                </a:cxn>
                <a:cxn ang="0">
                  <a:pos x="742" y="2"/>
                </a:cxn>
                <a:cxn ang="0">
                  <a:pos x="654" y="0"/>
                </a:cxn>
                <a:cxn ang="0">
                  <a:pos x="610" y="0"/>
                </a:cxn>
                <a:cxn ang="0">
                  <a:pos x="522" y="6"/>
                </a:cxn>
                <a:cxn ang="0">
                  <a:pos x="436" y="18"/>
                </a:cxn>
                <a:cxn ang="0">
                  <a:pos x="352" y="34"/>
                </a:cxn>
                <a:cxn ang="0">
                  <a:pos x="270" y="56"/>
                </a:cxn>
                <a:cxn ang="0">
                  <a:pos x="190" y="84"/>
                </a:cxn>
                <a:cxn ang="0">
                  <a:pos x="112" y="116"/>
                </a:cxn>
                <a:cxn ang="0">
                  <a:pos x="36" y="154"/>
                </a:cxn>
                <a:cxn ang="0">
                  <a:pos x="126" y="390"/>
                </a:cxn>
                <a:cxn ang="0">
                  <a:pos x="142" y="382"/>
                </a:cxn>
                <a:cxn ang="0">
                  <a:pos x="178" y="372"/>
                </a:cxn>
                <a:cxn ang="0">
                  <a:pos x="198" y="370"/>
                </a:cxn>
              </a:cxnLst>
              <a:rect l="0" t="0" r="r" b="b"/>
              <a:pathLst>
                <a:path w="1308" h="886">
                  <a:moveTo>
                    <a:pt x="198" y="370"/>
                  </a:moveTo>
                  <a:lnTo>
                    <a:pt x="198" y="370"/>
                  </a:lnTo>
                  <a:lnTo>
                    <a:pt x="212" y="370"/>
                  </a:lnTo>
                  <a:lnTo>
                    <a:pt x="226" y="372"/>
                  </a:lnTo>
                  <a:lnTo>
                    <a:pt x="238" y="376"/>
                  </a:lnTo>
                  <a:lnTo>
                    <a:pt x="250" y="380"/>
                  </a:lnTo>
                  <a:lnTo>
                    <a:pt x="262" y="386"/>
                  </a:lnTo>
                  <a:lnTo>
                    <a:pt x="274" y="392"/>
                  </a:lnTo>
                  <a:lnTo>
                    <a:pt x="284" y="400"/>
                  </a:lnTo>
                  <a:lnTo>
                    <a:pt x="294" y="410"/>
                  </a:lnTo>
                  <a:lnTo>
                    <a:pt x="302" y="420"/>
                  </a:lnTo>
                  <a:lnTo>
                    <a:pt x="310" y="430"/>
                  </a:lnTo>
                  <a:lnTo>
                    <a:pt x="318" y="440"/>
                  </a:lnTo>
                  <a:lnTo>
                    <a:pt x="322" y="452"/>
                  </a:lnTo>
                  <a:lnTo>
                    <a:pt x="328" y="466"/>
                  </a:lnTo>
                  <a:lnTo>
                    <a:pt x="330" y="478"/>
                  </a:lnTo>
                  <a:lnTo>
                    <a:pt x="332" y="492"/>
                  </a:lnTo>
                  <a:lnTo>
                    <a:pt x="334" y="506"/>
                  </a:lnTo>
                  <a:lnTo>
                    <a:pt x="334" y="506"/>
                  </a:lnTo>
                  <a:lnTo>
                    <a:pt x="332" y="524"/>
                  </a:lnTo>
                  <a:lnTo>
                    <a:pt x="328" y="542"/>
                  </a:lnTo>
                  <a:lnTo>
                    <a:pt x="322" y="560"/>
                  </a:lnTo>
                  <a:lnTo>
                    <a:pt x="314" y="576"/>
                  </a:lnTo>
                  <a:lnTo>
                    <a:pt x="304" y="590"/>
                  </a:lnTo>
                  <a:lnTo>
                    <a:pt x="292" y="604"/>
                  </a:lnTo>
                  <a:lnTo>
                    <a:pt x="278" y="616"/>
                  </a:lnTo>
                  <a:lnTo>
                    <a:pt x="262" y="624"/>
                  </a:lnTo>
                  <a:lnTo>
                    <a:pt x="414" y="886"/>
                  </a:lnTo>
                  <a:lnTo>
                    <a:pt x="414" y="886"/>
                  </a:lnTo>
                  <a:lnTo>
                    <a:pt x="442" y="870"/>
                  </a:lnTo>
                  <a:lnTo>
                    <a:pt x="472" y="856"/>
                  </a:lnTo>
                  <a:lnTo>
                    <a:pt x="504" y="844"/>
                  </a:lnTo>
                  <a:lnTo>
                    <a:pt x="536" y="834"/>
                  </a:lnTo>
                  <a:lnTo>
                    <a:pt x="568" y="826"/>
                  </a:lnTo>
                  <a:lnTo>
                    <a:pt x="602" y="820"/>
                  </a:lnTo>
                  <a:lnTo>
                    <a:pt x="638" y="816"/>
                  </a:lnTo>
                  <a:lnTo>
                    <a:pt x="672" y="814"/>
                  </a:lnTo>
                  <a:lnTo>
                    <a:pt x="672" y="814"/>
                  </a:lnTo>
                  <a:lnTo>
                    <a:pt x="704" y="816"/>
                  </a:lnTo>
                  <a:lnTo>
                    <a:pt x="734" y="818"/>
                  </a:lnTo>
                  <a:lnTo>
                    <a:pt x="764" y="824"/>
                  </a:lnTo>
                  <a:lnTo>
                    <a:pt x="794" y="830"/>
                  </a:lnTo>
                  <a:lnTo>
                    <a:pt x="822" y="838"/>
                  </a:lnTo>
                  <a:lnTo>
                    <a:pt x="850" y="848"/>
                  </a:lnTo>
                  <a:lnTo>
                    <a:pt x="878" y="860"/>
                  </a:lnTo>
                  <a:lnTo>
                    <a:pt x="904" y="872"/>
                  </a:lnTo>
                  <a:lnTo>
                    <a:pt x="1044" y="632"/>
                  </a:lnTo>
                  <a:lnTo>
                    <a:pt x="1044" y="632"/>
                  </a:lnTo>
                  <a:lnTo>
                    <a:pt x="1060" y="642"/>
                  </a:lnTo>
                  <a:lnTo>
                    <a:pt x="1076" y="648"/>
                  </a:lnTo>
                  <a:lnTo>
                    <a:pt x="1094" y="650"/>
                  </a:lnTo>
                  <a:lnTo>
                    <a:pt x="1112" y="652"/>
                  </a:lnTo>
                  <a:lnTo>
                    <a:pt x="1112" y="652"/>
                  </a:lnTo>
                  <a:lnTo>
                    <a:pt x="1126" y="652"/>
                  </a:lnTo>
                  <a:lnTo>
                    <a:pt x="1140" y="650"/>
                  </a:lnTo>
                  <a:lnTo>
                    <a:pt x="1152" y="646"/>
                  </a:lnTo>
                  <a:lnTo>
                    <a:pt x="1166" y="642"/>
                  </a:lnTo>
                  <a:lnTo>
                    <a:pt x="1178" y="636"/>
                  </a:lnTo>
                  <a:lnTo>
                    <a:pt x="1188" y="628"/>
                  </a:lnTo>
                  <a:lnTo>
                    <a:pt x="1198" y="622"/>
                  </a:lnTo>
                  <a:lnTo>
                    <a:pt x="1208" y="612"/>
                  </a:lnTo>
                  <a:lnTo>
                    <a:pt x="1218" y="602"/>
                  </a:lnTo>
                  <a:lnTo>
                    <a:pt x="1224" y="592"/>
                  </a:lnTo>
                  <a:lnTo>
                    <a:pt x="1232" y="582"/>
                  </a:lnTo>
                  <a:lnTo>
                    <a:pt x="1238" y="570"/>
                  </a:lnTo>
                  <a:lnTo>
                    <a:pt x="1242" y="556"/>
                  </a:lnTo>
                  <a:lnTo>
                    <a:pt x="1246" y="544"/>
                  </a:lnTo>
                  <a:lnTo>
                    <a:pt x="1248" y="530"/>
                  </a:lnTo>
                  <a:lnTo>
                    <a:pt x="1248" y="516"/>
                  </a:lnTo>
                  <a:lnTo>
                    <a:pt x="1248" y="516"/>
                  </a:lnTo>
                  <a:lnTo>
                    <a:pt x="1248" y="502"/>
                  </a:lnTo>
                  <a:lnTo>
                    <a:pt x="1246" y="490"/>
                  </a:lnTo>
                  <a:lnTo>
                    <a:pt x="1242" y="476"/>
                  </a:lnTo>
                  <a:lnTo>
                    <a:pt x="1238" y="464"/>
                  </a:lnTo>
                  <a:lnTo>
                    <a:pt x="1232" y="452"/>
                  </a:lnTo>
                  <a:lnTo>
                    <a:pt x="1224" y="440"/>
                  </a:lnTo>
                  <a:lnTo>
                    <a:pt x="1216" y="430"/>
                  </a:lnTo>
                  <a:lnTo>
                    <a:pt x="1208" y="420"/>
                  </a:lnTo>
                  <a:lnTo>
                    <a:pt x="1208" y="420"/>
                  </a:lnTo>
                  <a:lnTo>
                    <a:pt x="1194" y="410"/>
                  </a:lnTo>
                  <a:lnTo>
                    <a:pt x="1180" y="400"/>
                  </a:lnTo>
                  <a:lnTo>
                    <a:pt x="1180" y="400"/>
                  </a:lnTo>
                  <a:lnTo>
                    <a:pt x="1180" y="400"/>
                  </a:lnTo>
                  <a:lnTo>
                    <a:pt x="1178" y="398"/>
                  </a:lnTo>
                  <a:lnTo>
                    <a:pt x="1308" y="174"/>
                  </a:lnTo>
                  <a:lnTo>
                    <a:pt x="1308" y="174"/>
                  </a:lnTo>
                  <a:lnTo>
                    <a:pt x="1272" y="154"/>
                  </a:lnTo>
                  <a:lnTo>
                    <a:pt x="1234" y="134"/>
                  </a:lnTo>
                  <a:lnTo>
                    <a:pt x="1198" y="116"/>
                  </a:lnTo>
                  <a:lnTo>
                    <a:pt x="1158" y="100"/>
                  </a:lnTo>
                  <a:lnTo>
                    <a:pt x="1120" y="84"/>
                  </a:lnTo>
                  <a:lnTo>
                    <a:pt x="1080" y="70"/>
                  </a:lnTo>
                  <a:lnTo>
                    <a:pt x="1040" y="56"/>
                  </a:lnTo>
                  <a:lnTo>
                    <a:pt x="998" y="46"/>
                  </a:lnTo>
                  <a:lnTo>
                    <a:pt x="956" y="34"/>
                  </a:lnTo>
                  <a:lnTo>
                    <a:pt x="916" y="26"/>
                  </a:lnTo>
                  <a:lnTo>
                    <a:pt x="872" y="18"/>
                  </a:lnTo>
                  <a:lnTo>
                    <a:pt x="830" y="12"/>
                  </a:lnTo>
                  <a:lnTo>
                    <a:pt x="786" y="6"/>
                  </a:lnTo>
                  <a:lnTo>
                    <a:pt x="742" y="2"/>
                  </a:lnTo>
                  <a:lnTo>
                    <a:pt x="698" y="0"/>
                  </a:lnTo>
                  <a:lnTo>
                    <a:pt x="654" y="0"/>
                  </a:lnTo>
                  <a:lnTo>
                    <a:pt x="654" y="0"/>
                  </a:lnTo>
                  <a:lnTo>
                    <a:pt x="610" y="0"/>
                  </a:lnTo>
                  <a:lnTo>
                    <a:pt x="566" y="2"/>
                  </a:lnTo>
                  <a:lnTo>
                    <a:pt x="522" y="6"/>
                  </a:lnTo>
                  <a:lnTo>
                    <a:pt x="478" y="12"/>
                  </a:lnTo>
                  <a:lnTo>
                    <a:pt x="436" y="18"/>
                  </a:lnTo>
                  <a:lnTo>
                    <a:pt x="394" y="26"/>
                  </a:lnTo>
                  <a:lnTo>
                    <a:pt x="352" y="34"/>
                  </a:lnTo>
                  <a:lnTo>
                    <a:pt x="310" y="44"/>
                  </a:lnTo>
                  <a:lnTo>
                    <a:pt x="270" y="56"/>
                  </a:lnTo>
                  <a:lnTo>
                    <a:pt x="230" y="70"/>
                  </a:lnTo>
                  <a:lnTo>
                    <a:pt x="190" y="84"/>
                  </a:lnTo>
                  <a:lnTo>
                    <a:pt x="150" y="100"/>
                  </a:lnTo>
                  <a:lnTo>
                    <a:pt x="112" y="116"/>
                  </a:lnTo>
                  <a:lnTo>
                    <a:pt x="74" y="134"/>
                  </a:lnTo>
                  <a:lnTo>
                    <a:pt x="36" y="154"/>
                  </a:lnTo>
                  <a:lnTo>
                    <a:pt x="0" y="174"/>
                  </a:lnTo>
                  <a:lnTo>
                    <a:pt x="126" y="390"/>
                  </a:lnTo>
                  <a:lnTo>
                    <a:pt x="126" y="390"/>
                  </a:lnTo>
                  <a:lnTo>
                    <a:pt x="142" y="382"/>
                  </a:lnTo>
                  <a:lnTo>
                    <a:pt x="160" y="376"/>
                  </a:lnTo>
                  <a:lnTo>
                    <a:pt x="178" y="372"/>
                  </a:lnTo>
                  <a:lnTo>
                    <a:pt x="198" y="370"/>
                  </a:lnTo>
                  <a:lnTo>
                    <a:pt x="198" y="37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21"/>
            <p:cNvSpPr/>
            <p:nvPr/>
          </p:nvSpPr>
          <p:spPr>
            <a:xfrm>
              <a:off x="1850572" y="1992086"/>
              <a:ext cx="2286000" cy="1752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07772" y="2220686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120014" y="3514259"/>
            <a:ext cx="17952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8FE1D592-29C7-489F-B9A6-D69CF31E8CD5}"/>
              </a:ext>
            </a:extLst>
          </p:cNvPr>
          <p:cNvSpPr/>
          <p:nvPr/>
        </p:nvSpPr>
        <p:spPr>
          <a:xfrm>
            <a:off x="0" y="5003800"/>
            <a:ext cx="12192000" cy="186802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Components</a:t>
            </a:r>
          </a:p>
        </p:txBody>
      </p:sp>
      <p:sp>
        <p:nvSpPr>
          <p:cNvPr id="6" name="Ellipse 53"/>
          <p:cNvSpPr/>
          <p:nvPr/>
        </p:nvSpPr>
        <p:spPr bwMode="auto">
          <a:xfrm>
            <a:off x="3843293" y="5563668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7" name="Oval 6"/>
          <p:cNvSpPr/>
          <p:nvPr/>
        </p:nvSpPr>
        <p:spPr>
          <a:xfrm>
            <a:off x="3873456" y="1754439"/>
            <a:ext cx="4114800" cy="4114800"/>
          </a:xfrm>
          <a:prstGeom prst="ellipse">
            <a:avLst/>
          </a:prstGeom>
          <a:gradFill flip="none" rotWithShape="1"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162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102056" y="1983039"/>
            <a:ext cx="3657600" cy="36576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973594" y="2852989"/>
            <a:ext cx="1920875" cy="191928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Oval 35"/>
          <p:cNvSpPr>
            <a:spLocks noChangeArrowheads="1"/>
          </p:cNvSpPr>
          <p:nvPr/>
        </p:nvSpPr>
        <p:spPr bwMode="auto">
          <a:xfrm>
            <a:off x="4209787" y="1800435"/>
            <a:ext cx="3442138" cy="3090971"/>
          </a:xfrm>
          <a:prstGeom prst="ellipse">
            <a:avLst/>
          </a:prstGeom>
          <a:gradFill rotWithShape="1">
            <a:gsLst>
              <a:gs pos="0">
                <a:srgbClr val="FFFFFF">
                  <a:alpha val="51000"/>
                </a:srgbClr>
              </a:gs>
              <a:gs pos="65000">
                <a:srgbClr val="767676"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7B4762B-06F2-49D9-90B2-CA67258A5698}"/>
              </a:ext>
            </a:extLst>
          </p:cNvPr>
          <p:cNvGrpSpPr/>
          <p:nvPr/>
        </p:nvGrpSpPr>
        <p:grpSpPr>
          <a:xfrm>
            <a:off x="4927563" y="2805151"/>
            <a:ext cx="2006588" cy="2013376"/>
            <a:chOff x="4927563" y="2805151"/>
            <a:chExt cx="2006588" cy="2013376"/>
          </a:xfrm>
        </p:grpSpPr>
        <p:sp>
          <p:nvSpPr>
            <p:cNvPr id="41" name="Oval 80">
              <a:extLst>
                <a:ext uri="{FF2B5EF4-FFF2-40B4-BE49-F238E27FC236}">
                  <a16:creationId xmlns:a16="http://schemas.microsoft.com/office/drawing/2014/main" id="{57804E57-0002-4E12-8E79-043B8A8C51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7563" y="2805151"/>
              <a:ext cx="2006588" cy="201337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292CA1E-1462-4C35-9C3C-DE1A33485988}"/>
                </a:ext>
              </a:extLst>
            </p:cNvPr>
            <p:cNvSpPr txBox="1"/>
            <p:nvPr/>
          </p:nvSpPr>
          <p:spPr>
            <a:xfrm>
              <a:off x="5180025" y="3396341"/>
              <a:ext cx="15016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Your Core Point Here</a:t>
              </a:r>
              <a:endParaRPr lang="en-IN" sz="2400" dirty="0">
                <a:solidFill>
                  <a:schemeClr val="bg1"/>
                </a:solidFill>
                <a:latin typeface="+mj-l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E6E46E1-C7AF-4060-A61F-8F2362D71498}"/>
              </a:ext>
            </a:extLst>
          </p:cNvPr>
          <p:cNvGrpSpPr/>
          <p:nvPr/>
        </p:nvGrpSpPr>
        <p:grpSpPr>
          <a:xfrm>
            <a:off x="4991378" y="1983039"/>
            <a:ext cx="2768278" cy="1790700"/>
            <a:chOff x="4991378" y="1983039"/>
            <a:chExt cx="2768278" cy="1790700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BC22B1B-CE5F-4C66-ADEC-983086B6F694}"/>
                </a:ext>
              </a:extLst>
            </p:cNvPr>
            <p:cNvSpPr/>
            <p:nvPr/>
          </p:nvSpPr>
          <p:spPr>
            <a:xfrm>
              <a:off x="4991378" y="1983039"/>
              <a:ext cx="2768278" cy="1790700"/>
            </a:xfrm>
            <a:custGeom>
              <a:avLst/>
              <a:gdLst>
                <a:gd name="connsiteX0" fmla="*/ 905231 w 2768278"/>
                <a:gd name="connsiteY0" fmla="*/ 314 h 1790700"/>
                <a:gd name="connsiteX1" fmla="*/ 1819542 w 2768278"/>
                <a:gd name="connsiteY1" fmla="*/ 220977 h 1790700"/>
                <a:gd name="connsiteX2" fmla="*/ 2768278 w 2768278"/>
                <a:gd name="connsiteY2" fmla="*/ 1790700 h 1790700"/>
                <a:gd name="connsiteX3" fmla="*/ 1974864 w 2768278"/>
                <a:gd name="connsiteY3" fmla="*/ 1790700 h 1790700"/>
                <a:gd name="connsiteX4" fmla="*/ 1971426 w 2768278"/>
                <a:gd name="connsiteY4" fmla="*/ 1722383 h 1790700"/>
                <a:gd name="connsiteX5" fmla="*/ 939479 w 2768278"/>
                <a:gd name="connsiteY5" fmla="*/ 787989 h 1790700"/>
                <a:gd name="connsiteX6" fmla="*/ 445039 w 2768278"/>
                <a:gd name="connsiteY6" fmla="*/ 913609 h 1790700"/>
                <a:gd name="connsiteX7" fmla="*/ 414516 w 2768278"/>
                <a:gd name="connsiteY7" fmla="*/ 932216 h 1790700"/>
                <a:gd name="connsiteX8" fmla="*/ 0 w 2768278"/>
                <a:gd name="connsiteY8" fmla="*/ 254347 h 1790700"/>
                <a:gd name="connsiteX9" fmla="*/ 905231 w 2768278"/>
                <a:gd name="connsiteY9" fmla="*/ 314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68278" h="1790700">
                  <a:moveTo>
                    <a:pt x="905231" y="314"/>
                  </a:moveTo>
                  <a:cubicBezTo>
                    <a:pt x="1219252" y="-5446"/>
                    <a:pt x="1534787" y="67912"/>
                    <a:pt x="1819542" y="220977"/>
                  </a:cubicBezTo>
                  <a:cubicBezTo>
                    <a:pt x="2404641" y="535487"/>
                    <a:pt x="2768278" y="1137139"/>
                    <a:pt x="2768278" y="1790700"/>
                  </a:cubicBezTo>
                  <a:lnTo>
                    <a:pt x="1974864" y="1790700"/>
                  </a:lnTo>
                  <a:lnTo>
                    <a:pt x="1971426" y="1722383"/>
                  </a:lnTo>
                  <a:cubicBezTo>
                    <a:pt x="1918306" y="1197548"/>
                    <a:pt x="1476560" y="787989"/>
                    <a:pt x="939479" y="787989"/>
                  </a:cubicBezTo>
                  <a:cubicBezTo>
                    <a:pt x="760452" y="787989"/>
                    <a:pt x="592018" y="833496"/>
                    <a:pt x="445039" y="913609"/>
                  </a:cubicBezTo>
                  <a:lnTo>
                    <a:pt x="414516" y="932216"/>
                  </a:lnTo>
                  <a:lnTo>
                    <a:pt x="0" y="254347"/>
                  </a:lnTo>
                  <a:cubicBezTo>
                    <a:pt x="278702" y="90948"/>
                    <a:pt x="591210" y="6073"/>
                    <a:pt x="905231" y="314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66FC4FA-FCD7-4DDF-8435-0A651EE4E71B}"/>
                </a:ext>
              </a:extLst>
            </p:cNvPr>
            <p:cNvSpPr txBox="1"/>
            <p:nvPr/>
          </p:nvSpPr>
          <p:spPr>
            <a:xfrm>
              <a:off x="6452658" y="2215844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1</a:t>
              </a:r>
              <a:endParaRPr lang="en-IN" sz="44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071F266-1D8B-4853-8FE6-CC5F0326D47F}"/>
              </a:ext>
            </a:extLst>
          </p:cNvPr>
          <p:cNvGrpSpPr/>
          <p:nvPr/>
        </p:nvGrpSpPr>
        <p:grpSpPr>
          <a:xfrm>
            <a:off x="5610998" y="3298226"/>
            <a:ext cx="1790700" cy="2746071"/>
            <a:chOff x="5610998" y="3298226"/>
            <a:chExt cx="1790700" cy="2746071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A84CB8B-E3BF-47A5-B07E-370EEC591500}"/>
                </a:ext>
              </a:extLst>
            </p:cNvPr>
            <p:cNvSpPr/>
            <p:nvPr/>
          </p:nvSpPr>
          <p:spPr>
            <a:xfrm rot="7169961">
              <a:off x="5133312" y="3775912"/>
              <a:ext cx="2746071" cy="1790700"/>
            </a:xfrm>
            <a:custGeom>
              <a:avLst/>
              <a:gdLst>
                <a:gd name="connsiteX0" fmla="*/ 0 w 2746071"/>
                <a:gd name="connsiteY0" fmla="*/ 241535 h 1790700"/>
                <a:gd name="connsiteX1" fmla="*/ 1808599 w 2746071"/>
                <a:gd name="connsiteY1" fmla="*/ 227083 h 1790700"/>
                <a:gd name="connsiteX2" fmla="*/ 2746071 w 2746071"/>
                <a:gd name="connsiteY2" fmla="*/ 1790700 h 1790700"/>
                <a:gd name="connsiteX3" fmla="*/ 1947878 w 2746071"/>
                <a:gd name="connsiteY3" fmla="*/ 1790700 h 1790700"/>
                <a:gd name="connsiteX4" fmla="*/ 1941919 w 2746071"/>
                <a:gd name="connsiteY4" fmla="*/ 1698613 h 1790700"/>
                <a:gd name="connsiteX5" fmla="*/ 1814288 w 2746071"/>
                <a:gd name="connsiteY5" fmla="*/ 1306916 h 1790700"/>
                <a:gd name="connsiteX6" fmla="*/ 492884 w 2746071"/>
                <a:gd name="connsiteY6" fmla="*/ 868858 h 1790700"/>
                <a:gd name="connsiteX7" fmla="*/ 399233 w 2746071"/>
                <a:gd name="connsiteY7" fmla="*/ 915793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46071" h="1790700">
                  <a:moveTo>
                    <a:pt x="0" y="241535"/>
                  </a:moveTo>
                  <a:cubicBezTo>
                    <a:pt x="558070" y="-75277"/>
                    <a:pt x="1245323" y="-80769"/>
                    <a:pt x="1808599" y="227083"/>
                  </a:cubicBezTo>
                  <a:cubicBezTo>
                    <a:pt x="2387396" y="543418"/>
                    <a:pt x="2746071" y="1141655"/>
                    <a:pt x="2746071" y="1790700"/>
                  </a:cubicBezTo>
                  <a:lnTo>
                    <a:pt x="1947878" y="1790700"/>
                  </a:lnTo>
                  <a:lnTo>
                    <a:pt x="1941919" y="1698613"/>
                  </a:lnTo>
                  <a:cubicBezTo>
                    <a:pt x="1926650" y="1564666"/>
                    <a:pt x="1884813" y="1431571"/>
                    <a:pt x="1814288" y="1306916"/>
                  </a:cubicBezTo>
                  <a:cubicBezTo>
                    <a:pt x="1549823" y="839462"/>
                    <a:pt x="975837" y="656656"/>
                    <a:pt x="492884" y="868858"/>
                  </a:cubicBezTo>
                  <a:lnTo>
                    <a:pt x="399233" y="91579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DFB256D-1351-493B-B431-C08545410D68}"/>
                </a:ext>
              </a:extLst>
            </p:cNvPr>
            <p:cNvSpPr txBox="1"/>
            <p:nvPr/>
          </p:nvSpPr>
          <p:spPr>
            <a:xfrm>
              <a:off x="6492006" y="4558719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2</a:t>
              </a:r>
              <a:endParaRPr lang="en-IN" sz="44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BE4530-97DA-4428-9DE2-07E53FC0A607}"/>
              </a:ext>
            </a:extLst>
          </p:cNvPr>
          <p:cNvGrpSpPr/>
          <p:nvPr/>
        </p:nvGrpSpPr>
        <p:grpSpPr>
          <a:xfrm>
            <a:off x="3992573" y="2510950"/>
            <a:ext cx="1790700" cy="2756634"/>
            <a:chOff x="3992573" y="2510950"/>
            <a:chExt cx="1790700" cy="2756634"/>
          </a:xfrm>
        </p:grpSpPr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0F0BB7E-B48C-4E85-9A1D-9652040908C4}"/>
                </a:ext>
              </a:extLst>
            </p:cNvPr>
            <p:cNvSpPr/>
            <p:nvPr/>
          </p:nvSpPr>
          <p:spPr>
            <a:xfrm rot="14368604">
              <a:off x="3509606" y="2993917"/>
              <a:ext cx="2756634" cy="1790700"/>
            </a:xfrm>
            <a:custGeom>
              <a:avLst/>
              <a:gdLst>
                <a:gd name="connsiteX0" fmla="*/ 2756634 w 2756634"/>
                <a:gd name="connsiteY0" fmla="*/ 1790700 h 1790700"/>
                <a:gd name="connsiteX1" fmla="*/ 1953614 w 2756634"/>
                <a:gd name="connsiteY1" fmla="*/ 1790700 h 1790700"/>
                <a:gd name="connsiteX2" fmla="*/ 1953336 w 2756634"/>
                <a:gd name="connsiteY2" fmla="*/ 1771823 h 1790700"/>
                <a:gd name="connsiteX3" fmla="*/ 1442155 w 2756634"/>
                <a:gd name="connsiteY3" fmla="*/ 939526 h 1790700"/>
                <a:gd name="connsiteX4" fmla="*/ 466422 w 2756634"/>
                <a:gd name="connsiteY4" fmla="*/ 895150 h 1790700"/>
                <a:gd name="connsiteX5" fmla="*/ 408099 w 2756634"/>
                <a:gd name="connsiteY5" fmla="*/ 926307 h 1790700"/>
                <a:gd name="connsiteX6" fmla="*/ 0 w 2756634"/>
                <a:gd name="connsiteY6" fmla="*/ 247577 h 1790700"/>
                <a:gd name="connsiteX7" fmla="*/ 1813820 w 2756634"/>
                <a:gd name="connsiteY7" fmla="*/ 224175 h 1790700"/>
                <a:gd name="connsiteX8" fmla="*/ 2756634 w 2756634"/>
                <a:gd name="connsiteY8" fmla="*/ 1790700 h 179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6634" h="1790700">
                  <a:moveTo>
                    <a:pt x="2756634" y="1790700"/>
                  </a:moveTo>
                  <a:lnTo>
                    <a:pt x="1953614" y="1790700"/>
                  </a:lnTo>
                  <a:lnTo>
                    <a:pt x="1953336" y="1771823"/>
                  </a:lnTo>
                  <a:cubicBezTo>
                    <a:pt x="1932353" y="1439139"/>
                    <a:pt x="1751635" y="1121993"/>
                    <a:pt x="1442155" y="939526"/>
                  </a:cubicBezTo>
                  <a:cubicBezTo>
                    <a:pt x="1132676" y="757060"/>
                    <a:pt x="767683" y="752459"/>
                    <a:pt x="466422" y="895150"/>
                  </a:cubicBezTo>
                  <a:lnTo>
                    <a:pt x="408099" y="926307"/>
                  </a:lnTo>
                  <a:lnTo>
                    <a:pt x="0" y="247577"/>
                  </a:lnTo>
                  <a:cubicBezTo>
                    <a:pt x="557775" y="-73968"/>
                    <a:pt x="1247585" y="-82868"/>
                    <a:pt x="1813820" y="224175"/>
                  </a:cubicBezTo>
                  <a:cubicBezTo>
                    <a:pt x="2395608" y="539652"/>
                    <a:pt x="2756634" y="1139512"/>
                    <a:pt x="2756634" y="17907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>
                <a:defRPr/>
              </a:pPr>
              <a:endParaRPr lang="en-US" dirty="0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3BC7B7-0F24-4977-B78A-2BA7E1F3985C}"/>
                </a:ext>
              </a:extLst>
            </p:cNvPr>
            <p:cNvSpPr txBox="1"/>
            <p:nvPr/>
          </p:nvSpPr>
          <p:spPr>
            <a:xfrm>
              <a:off x="4321505" y="3457897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3</a:t>
              </a:r>
              <a:endParaRPr lang="en-IN" sz="44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95AECE2-CEA8-4AB1-AD0C-55BA22E0DD9C}"/>
              </a:ext>
            </a:extLst>
          </p:cNvPr>
          <p:cNvSpPr/>
          <p:nvPr/>
        </p:nvSpPr>
        <p:spPr>
          <a:xfrm>
            <a:off x="7201518" y="2759117"/>
            <a:ext cx="1573475" cy="139978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83A7FF60-5982-4772-8AE5-312141F7A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660" y="2387401"/>
            <a:ext cx="1680846" cy="19001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1429C87-2C8E-4B6D-8514-8B51EC2BA00B}"/>
              </a:ext>
            </a:extLst>
          </p:cNvPr>
          <p:cNvGrpSpPr/>
          <p:nvPr/>
        </p:nvGrpSpPr>
        <p:grpSpPr>
          <a:xfrm>
            <a:off x="8852716" y="2008376"/>
            <a:ext cx="2759939" cy="1509172"/>
            <a:chOff x="525387" y="3909983"/>
            <a:chExt cx="2759939" cy="1509172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FC2171E-90B6-406F-86F0-74C6FC6CE4F5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0B7A0AE-F023-43CD-9AC7-5F2EF669ADC1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DA57B74-4547-4F5E-8963-15A920CBDE9F}"/>
              </a:ext>
            </a:extLst>
          </p:cNvPr>
          <p:cNvSpPr/>
          <p:nvPr/>
        </p:nvSpPr>
        <p:spPr>
          <a:xfrm>
            <a:off x="7163738" y="4761515"/>
            <a:ext cx="1573475" cy="139978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37E88E6-16E6-4D32-8C0E-EB26B135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880" y="4389799"/>
            <a:ext cx="1680846" cy="190019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2B280A5-6694-4BC7-9C1E-A0DF0072F5F8}"/>
              </a:ext>
            </a:extLst>
          </p:cNvPr>
          <p:cNvGrpSpPr/>
          <p:nvPr/>
        </p:nvGrpSpPr>
        <p:grpSpPr>
          <a:xfrm>
            <a:off x="8814936" y="4010774"/>
            <a:ext cx="2759939" cy="1509172"/>
            <a:chOff x="525387" y="3909983"/>
            <a:chExt cx="2759939" cy="150917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98C5E37-2AC2-401B-8DE4-2D85B4AF89B7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7DEDF45-E05F-41F7-A204-618B19B41E81}"/>
                </a:ext>
              </a:extLst>
            </p:cNvPr>
            <p:cNvSpPr txBox="1"/>
            <p:nvPr/>
          </p:nvSpPr>
          <p:spPr>
            <a:xfrm>
              <a:off x="525387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ACBC251-5837-4138-8F6C-F99ACD5D7109}"/>
              </a:ext>
            </a:extLst>
          </p:cNvPr>
          <p:cNvSpPr/>
          <p:nvPr/>
        </p:nvSpPr>
        <p:spPr>
          <a:xfrm flipH="1">
            <a:off x="2881377" y="4270795"/>
            <a:ext cx="1573475" cy="139978"/>
          </a:xfrm>
          <a:custGeom>
            <a:avLst/>
            <a:gdLst>
              <a:gd name="connsiteX0" fmla="*/ 0 w 857263"/>
              <a:gd name="connsiteY0" fmla="*/ 44863 h 85278"/>
              <a:gd name="connsiteX1" fmla="*/ 19812 w 857263"/>
              <a:gd name="connsiteY1" fmla="*/ 42672 h 85278"/>
              <a:gd name="connsiteX2" fmla="*/ 121063 w 857263"/>
              <a:gd name="connsiteY2" fmla="*/ 39243 h 85278"/>
              <a:gd name="connsiteX3" fmla="*/ 437674 w 857263"/>
              <a:gd name="connsiteY3" fmla="*/ 34766 h 85278"/>
              <a:gd name="connsiteX4" fmla="*/ 683419 w 857263"/>
              <a:gd name="connsiteY4" fmla="*/ 32099 h 85278"/>
              <a:gd name="connsiteX5" fmla="*/ 735330 w 857263"/>
              <a:gd name="connsiteY5" fmla="*/ 29813 h 85278"/>
              <a:gd name="connsiteX6" fmla="*/ 730091 w 857263"/>
              <a:gd name="connsiteY6" fmla="*/ 27432 h 85278"/>
              <a:gd name="connsiteX7" fmla="*/ 690753 w 857263"/>
              <a:gd name="connsiteY7" fmla="*/ 10096 h 85278"/>
              <a:gd name="connsiteX8" fmla="*/ 684371 w 857263"/>
              <a:gd name="connsiteY8" fmla="*/ 6001 h 85278"/>
              <a:gd name="connsiteX9" fmla="*/ 682276 w 857263"/>
              <a:gd name="connsiteY9" fmla="*/ 1143 h 85278"/>
              <a:gd name="connsiteX10" fmla="*/ 687324 w 857263"/>
              <a:gd name="connsiteY10" fmla="*/ 0 h 85278"/>
              <a:gd name="connsiteX11" fmla="*/ 691991 w 857263"/>
              <a:gd name="connsiteY11" fmla="*/ 1810 h 85278"/>
              <a:gd name="connsiteX12" fmla="*/ 801529 w 857263"/>
              <a:gd name="connsiteY12" fmla="*/ 31813 h 85278"/>
              <a:gd name="connsiteX13" fmla="*/ 846582 w 857263"/>
              <a:gd name="connsiteY13" fmla="*/ 37814 h 85278"/>
              <a:gd name="connsiteX14" fmla="*/ 852297 w 857263"/>
              <a:gd name="connsiteY14" fmla="*/ 39148 h 85278"/>
              <a:gd name="connsiteX15" fmla="*/ 857155 w 857263"/>
              <a:gd name="connsiteY15" fmla="*/ 45244 h 85278"/>
              <a:gd name="connsiteX16" fmla="*/ 852202 w 857263"/>
              <a:gd name="connsiteY16" fmla="*/ 52197 h 85278"/>
              <a:gd name="connsiteX17" fmla="*/ 848106 w 857263"/>
              <a:gd name="connsiteY17" fmla="*/ 52769 h 85278"/>
              <a:gd name="connsiteX18" fmla="*/ 800481 w 857263"/>
              <a:gd name="connsiteY18" fmla="*/ 58579 h 85278"/>
              <a:gd name="connsiteX19" fmla="*/ 717804 w 857263"/>
              <a:gd name="connsiteY19" fmla="*/ 78772 h 85278"/>
              <a:gd name="connsiteX20" fmla="*/ 691610 w 857263"/>
              <a:gd name="connsiteY20" fmla="*/ 84963 h 85278"/>
              <a:gd name="connsiteX21" fmla="*/ 685800 w 857263"/>
              <a:gd name="connsiteY21" fmla="*/ 84963 h 85278"/>
              <a:gd name="connsiteX22" fmla="*/ 681895 w 857263"/>
              <a:gd name="connsiteY22" fmla="*/ 81439 h 85278"/>
              <a:gd name="connsiteX23" fmla="*/ 684181 w 857263"/>
              <a:gd name="connsiteY23" fmla="*/ 76676 h 85278"/>
              <a:gd name="connsiteX24" fmla="*/ 694372 w 857263"/>
              <a:gd name="connsiteY24" fmla="*/ 72771 h 85278"/>
              <a:gd name="connsiteX25" fmla="*/ 743807 w 857263"/>
              <a:gd name="connsiteY25" fmla="*/ 58388 h 85278"/>
              <a:gd name="connsiteX26" fmla="*/ 750475 w 857263"/>
              <a:gd name="connsiteY26" fmla="*/ 56102 h 85278"/>
              <a:gd name="connsiteX27" fmla="*/ 743617 w 857263"/>
              <a:gd name="connsiteY27" fmla="*/ 55340 h 85278"/>
              <a:gd name="connsiteX28" fmla="*/ 366141 w 857263"/>
              <a:gd name="connsiteY28" fmla="*/ 53435 h 85278"/>
              <a:gd name="connsiteX29" fmla="*/ 130588 w 857263"/>
              <a:gd name="connsiteY29" fmla="*/ 51530 h 85278"/>
              <a:gd name="connsiteX30" fmla="*/ 24194 w 857263"/>
              <a:gd name="connsiteY30" fmla="*/ 48768 h 85278"/>
              <a:gd name="connsiteX31" fmla="*/ 0 w 857263"/>
              <a:gd name="connsiteY31" fmla="*/ 46672 h 85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857263" h="85278">
                <a:moveTo>
                  <a:pt x="0" y="44863"/>
                </a:moveTo>
                <a:cubicBezTo>
                  <a:pt x="6572" y="44101"/>
                  <a:pt x="13240" y="42958"/>
                  <a:pt x="19812" y="42672"/>
                </a:cubicBezTo>
                <a:cubicBezTo>
                  <a:pt x="53626" y="41338"/>
                  <a:pt x="87344" y="39814"/>
                  <a:pt x="121063" y="39243"/>
                </a:cubicBezTo>
                <a:cubicBezTo>
                  <a:pt x="226600" y="37528"/>
                  <a:pt x="332137" y="36036"/>
                  <a:pt x="437674" y="34766"/>
                </a:cubicBezTo>
                <a:cubicBezTo>
                  <a:pt x="519589" y="33718"/>
                  <a:pt x="601504" y="33052"/>
                  <a:pt x="683419" y="32099"/>
                </a:cubicBezTo>
                <a:cubicBezTo>
                  <a:pt x="700564" y="32099"/>
                  <a:pt x="717709" y="31432"/>
                  <a:pt x="735330" y="29813"/>
                </a:cubicBezTo>
                <a:lnTo>
                  <a:pt x="730091" y="27432"/>
                </a:lnTo>
                <a:cubicBezTo>
                  <a:pt x="716947" y="21622"/>
                  <a:pt x="703802" y="16002"/>
                  <a:pt x="690753" y="10096"/>
                </a:cubicBezTo>
                <a:cubicBezTo>
                  <a:pt x="688419" y="9084"/>
                  <a:pt x="686264" y="7701"/>
                  <a:pt x="684371" y="6001"/>
                </a:cubicBezTo>
                <a:cubicBezTo>
                  <a:pt x="683391" y="4518"/>
                  <a:pt x="682682" y="2873"/>
                  <a:pt x="682276" y="1143"/>
                </a:cubicBezTo>
                <a:cubicBezTo>
                  <a:pt x="683889" y="503"/>
                  <a:pt x="685592" y="117"/>
                  <a:pt x="687324" y="0"/>
                </a:cubicBezTo>
                <a:cubicBezTo>
                  <a:pt x="688983" y="292"/>
                  <a:pt x="690569" y="907"/>
                  <a:pt x="691991" y="1810"/>
                </a:cubicBezTo>
                <a:cubicBezTo>
                  <a:pt x="726662" y="18574"/>
                  <a:pt x="764191" y="24860"/>
                  <a:pt x="801529" y="31813"/>
                </a:cubicBezTo>
                <a:cubicBezTo>
                  <a:pt x="816388" y="34576"/>
                  <a:pt x="831533" y="35814"/>
                  <a:pt x="846582" y="37814"/>
                </a:cubicBezTo>
                <a:cubicBezTo>
                  <a:pt x="848568" y="37783"/>
                  <a:pt x="850530" y="38241"/>
                  <a:pt x="852297" y="39148"/>
                </a:cubicBezTo>
                <a:cubicBezTo>
                  <a:pt x="854499" y="40637"/>
                  <a:pt x="856194" y="42764"/>
                  <a:pt x="857155" y="45244"/>
                </a:cubicBezTo>
                <a:cubicBezTo>
                  <a:pt x="857822" y="48577"/>
                  <a:pt x="855345" y="50959"/>
                  <a:pt x="852202" y="52197"/>
                </a:cubicBezTo>
                <a:cubicBezTo>
                  <a:pt x="850895" y="52685"/>
                  <a:pt x="849497" y="52880"/>
                  <a:pt x="848106" y="52769"/>
                </a:cubicBezTo>
                <a:cubicBezTo>
                  <a:pt x="832042" y="52557"/>
                  <a:pt x="816023" y="54511"/>
                  <a:pt x="800481" y="58579"/>
                </a:cubicBezTo>
                <a:cubicBezTo>
                  <a:pt x="772470" y="63303"/>
                  <a:pt x="744839" y="70052"/>
                  <a:pt x="717804" y="78772"/>
                </a:cubicBezTo>
                <a:cubicBezTo>
                  <a:pt x="709327" y="81534"/>
                  <a:pt x="700373" y="82963"/>
                  <a:pt x="691610" y="84963"/>
                </a:cubicBezTo>
                <a:cubicBezTo>
                  <a:pt x="689696" y="85384"/>
                  <a:pt x="687714" y="85384"/>
                  <a:pt x="685800" y="84963"/>
                </a:cubicBezTo>
                <a:cubicBezTo>
                  <a:pt x="684032" y="84439"/>
                  <a:pt x="682597" y="83144"/>
                  <a:pt x="681895" y="81439"/>
                </a:cubicBezTo>
                <a:cubicBezTo>
                  <a:pt x="681781" y="79563"/>
                  <a:pt x="682646" y="77761"/>
                  <a:pt x="684181" y="76676"/>
                </a:cubicBezTo>
                <a:cubicBezTo>
                  <a:pt x="687415" y="74983"/>
                  <a:pt x="690835" y="73672"/>
                  <a:pt x="694372" y="72771"/>
                </a:cubicBezTo>
                <a:lnTo>
                  <a:pt x="743807" y="58388"/>
                </a:lnTo>
                <a:cubicBezTo>
                  <a:pt x="745331" y="58388"/>
                  <a:pt x="746855" y="57340"/>
                  <a:pt x="750475" y="56102"/>
                </a:cubicBezTo>
                <a:cubicBezTo>
                  <a:pt x="748206" y="55712"/>
                  <a:pt x="745916" y="55457"/>
                  <a:pt x="743617" y="55340"/>
                </a:cubicBezTo>
                <a:cubicBezTo>
                  <a:pt x="617823" y="54642"/>
                  <a:pt x="491998" y="54007"/>
                  <a:pt x="366141" y="53435"/>
                </a:cubicBezTo>
                <a:cubicBezTo>
                  <a:pt x="287592" y="52991"/>
                  <a:pt x="209074" y="52356"/>
                  <a:pt x="130588" y="51530"/>
                </a:cubicBezTo>
                <a:cubicBezTo>
                  <a:pt x="95059" y="51054"/>
                  <a:pt x="59627" y="49816"/>
                  <a:pt x="24194" y="48768"/>
                </a:cubicBezTo>
                <a:cubicBezTo>
                  <a:pt x="16097" y="48768"/>
                  <a:pt x="8096" y="47434"/>
                  <a:pt x="0" y="46672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AD723EE0-78CC-4A74-8CFA-B44D935C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2568" y="3919380"/>
            <a:ext cx="1680846" cy="190019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B4FE6715-5190-4A59-B8FE-D2C2F32B17CE}"/>
              </a:ext>
            </a:extLst>
          </p:cNvPr>
          <p:cNvGrpSpPr/>
          <p:nvPr/>
        </p:nvGrpSpPr>
        <p:grpSpPr>
          <a:xfrm>
            <a:off x="859131" y="2748837"/>
            <a:ext cx="2759939" cy="1509172"/>
            <a:chOff x="525387" y="3909983"/>
            <a:chExt cx="2759939" cy="1509172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9B7D7DA-A759-4DF9-AE0B-0D408A057BDD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CD01FD5-E7F1-4E7C-A032-BD9853B7C453}"/>
                </a:ext>
              </a:extLst>
            </p:cNvPr>
            <p:cNvSpPr txBox="1"/>
            <p:nvPr/>
          </p:nvSpPr>
          <p:spPr>
            <a:xfrm>
              <a:off x="858259" y="44034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21974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263 -4.07407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07407E-6 L 0.1263 -4.07407E-6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5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6 L -0.12331 -3.7037E-6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2" y="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9" grpId="0" animBg="1"/>
      <p:bldP spid="5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 Different Components Mixed Up</a:t>
            </a:r>
          </a:p>
        </p:txBody>
      </p:sp>
      <p:grpSp>
        <p:nvGrpSpPr>
          <p:cNvPr id="3" name="Group 56"/>
          <p:cNvGrpSpPr/>
          <p:nvPr/>
        </p:nvGrpSpPr>
        <p:grpSpPr>
          <a:xfrm>
            <a:off x="1295400" y="1600201"/>
            <a:ext cx="5943600" cy="4928115"/>
            <a:chOff x="-152400" y="1701285"/>
            <a:chExt cx="5943600" cy="4928115"/>
          </a:xfrm>
        </p:grpSpPr>
        <p:sp>
          <p:nvSpPr>
            <p:cNvPr id="36" name="Ellipse 53"/>
            <p:cNvSpPr/>
            <p:nvPr/>
          </p:nvSpPr>
          <p:spPr bwMode="auto">
            <a:xfrm>
              <a:off x="-152400" y="4876800"/>
              <a:ext cx="5943600" cy="1752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ＭＳ Ｐゴシック" charset="-128"/>
                <a:cs typeface="+mn-cs"/>
              </a:endParaRPr>
            </a:p>
          </p:txBody>
        </p:sp>
        <p:grpSp>
          <p:nvGrpSpPr>
            <p:cNvPr id="4" name="Group 14"/>
            <p:cNvGrpSpPr/>
            <p:nvPr/>
          </p:nvGrpSpPr>
          <p:grpSpPr>
            <a:xfrm>
              <a:off x="-62205" y="3181869"/>
              <a:ext cx="2729205" cy="2758622"/>
              <a:chOff x="3130550" y="2027582"/>
              <a:chExt cx="4533900" cy="4582768"/>
            </a:xfr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scene3d>
              <a:camera prst="isometricOffAxis1Left"/>
              <a:lightRig rig="threePt" dir="t"/>
            </a:scene3d>
          </p:grpSpPr>
          <p:sp>
            <p:nvSpPr>
              <p:cNvPr id="1029" name="Freeform 5"/>
              <p:cNvSpPr>
                <a:spLocks/>
              </p:cNvSpPr>
              <p:nvPr/>
            </p:nvSpPr>
            <p:spPr bwMode="auto">
              <a:xfrm>
                <a:off x="4311649" y="3239466"/>
                <a:ext cx="2162176" cy="2168524"/>
              </a:xfrm>
              <a:custGeom>
                <a:avLst/>
                <a:gdLst/>
                <a:ahLst/>
                <a:cxnLst>
                  <a:cxn ang="0">
                    <a:pos x="1362" y="684"/>
                  </a:cxn>
                  <a:cxn ang="0">
                    <a:pos x="1206" y="594"/>
                  </a:cxn>
                  <a:cxn ang="0">
                    <a:pos x="1206" y="644"/>
                  </a:cxn>
                  <a:cxn ang="0">
                    <a:pos x="1158" y="644"/>
                  </a:cxn>
                  <a:cxn ang="0">
                    <a:pos x="1158" y="208"/>
                  </a:cxn>
                  <a:cxn ang="0">
                    <a:pos x="722" y="208"/>
                  </a:cxn>
                  <a:cxn ang="0">
                    <a:pos x="722" y="156"/>
                  </a:cxn>
                  <a:cxn ang="0">
                    <a:pos x="772" y="156"/>
                  </a:cxn>
                  <a:cxn ang="0">
                    <a:pos x="682" y="0"/>
                  </a:cxn>
                  <a:cxn ang="0">
                    <a:pos x="592" y="156"/>
                  </a:cxn>
                  <a:cxn ang="0">
                    <a:pos x="640" y="156"/>
                  </a:cxn>
                  <a:cxn ang="0">
                    <a:pos x="640" y="208"/>
                  </a:cxn>
                  <a:cxn ang="0">
                    <a:pos x="206" y="208"/>
                  </a:cxn>
                  <a:cxn ang="0">
                    <a:pos x="206" y="644"/>
                  </a:cxn>
                  <a:cxn ang="0">
                    <a:pos x="156" y="644"/>
                  </a:cxn>
                  <a:cxn ang="0">
                    <a:pos x="156" y="594"/>
                  </a:cxn>
                  <a:cxn ang="0">
                    <a:pos x="0" y="684"/>
                  </a:cxn>
                  <a:cxn ang="0">
                    <a:pos x="156" y="774"/>
                  </a:cxn>
                  <a:cxn ang="0">
                    <a:pos x="156" y="726"/>
                  </a:cxn>
                  <a:cxn ang="0">
                    <a:pos x="206" y="726"/>
                  </a:cxn>
                  <a:cxn ang="0">
                    <a:pos x="206" y="1160"/>
                  </a:cxn>
                  <a:cxn ang="0">
                    <a:pos x="640" y="1160"/>
                  </a:cxn>
                  <a:cxn ang="0">
                    <a:pos x="640" y="1210"/>
                  </a:cxn>
                  <a:cxn ang="0">
                    <a:pos x="592" y="1210"/>
                  </a:cxn>
                  <a:cxn ang="0">
                    <a:pos x="682" y="1366"/>
                  </a:cxn>
                  <a:cxn ang="0">
                    <a:pos x="772" y="1210"/>
                  </a:cxn>
                  <a:cxn ang="0">
                    <a:pos x="722" y="1210"/>
                  </a:cxn>
                  <a:cxn ang="0">
                    <a:pos x="722" y="1160"/>
                  </a:cxn>
                  <a:cxn ang="0">
                    <a:pos x="1158" y="1160"/>
                  </a:cxn>
                  <a:cxn ang="0">
                    <a:pos x="1158" y="726"/>
                  </a:cxn>
                  <a:cxn ang="0">
                    <a:pos x="1206" y="726"/>
                  </a:cxn>
                  <a:cxn ang="0">
                    <a:pos x="1206" y="774"/>
                  </a:cxn>
                  <a:cxn ang="0">
                    <a:pos x="1362" y="684"/>
                  </a:cxn>
                </a:cxnLst>
                <a:rect l="0" t="0" r="r" b="b"/>
                <a:pathLst>
                  <a:path w="1362" h="1366">
                    <a:moveTo>
                      <a:pt x="1362" y="684"/>
                    </a:moveTo>
                    <a:lnTo>
                      <a:pt x="1206" y="594"/>
                    </a:lnTo>
                    <a:lnTo>
                      <a:pt x="1206" y="644"/>
                    </a:lnTo>
                    <a:lnTo>
                      <a:pt x="1158" y="644"/>
                    </a:lnTo>
                    <a:lnTo>
                      <a:pt x="1158" y="208"/>
                    </a:lnTo>
                    <a:lnTo>
                      <a:pt x="722" y="208"/>
                    </a:lnTo>
                    <a:lnTo>
                      <a:pt x="722" y="156"/>
                    </a:lnTo>
                    <a:lnTo>
                      <a:pt x="772" y="156"/>
                    </a:lnTo>
                    <a:lnTo>
                      <a:pt x="682" y="0"/>
                    </a:lnTo>
                    <a:lnTo>
                      <a:pt x="592" y="156"/>
                    </a:lnTo>
                    <a:lnTo>
                      <a:pt x="640" y="156"/>
                    </a:lnTo>
                    <a:lnTo>
                      <a:pt x="640" y="208"/>
                    </a:lnTo>
                    <a:lnTo>
                      <a:pt x="206" y="208"/>
                    </a:lnTo>
                    <a:lnTo>
                      <a:pt x="206" y="644"/>
                    </a:lnTo>
                    <a:lnTo>
                      <a:pt x="156" y="644"/>
                    </a:lnTo>
                    <a:lnTo>
                      <a:pt x="156" y="594"/>
                    </a:lnTo>
                    <a:lnTo>
                      <a:pt x="0" y="684"/>
                    </a:lnTo>
                    <a:lnTo>
                      <a:pt x="156" y="774"/>
                    </a:lnTo>
                    <a:lnTo>
                      <a:pt x="156" y="726"/>
                    </a:lnTo>
                    <a:lnTo>
                      <a:pt x="206" y="726"/>
                    </a:lnTo>
                    <a:lnTo>
                      <a:pt x="206" y="1160"/>
                    </a:lnTo>
                    <a:lnTo>
                      <a:pt x="640" y="1160"/>
                    </a:lnTo>
                    <a:lnTo>
                      <a:pt x="640" y="1210"/>
                    </a:lnTo>
                    <a:lnTo>
                      <a:pt x="592" y="1210"/>
                    </a:lnTo>
                    <a:lnTo>
                      <a:pt x="682" y="1366"/>
                    </a:lnTo>
                    <a:lnTo>
                      <a:pt x="772" y="1210"/>
                    </a:lnTo>
                    <a:lnTo>
                      <a:pt x="722" y="1210"/>
                    </a:lnTo>
                    <a:lnTo>
                      <a:pt x="722" y="1160"/>
                    </a:lnTo>
                    <a:lnTo>
                      <a:pt x="1158" y="1160"/>
                    </a:lnTo>
                    <a:lnTo>
                      <a:pt x="1158" y="726"/>
                    </a:lnTo>
                    <a:lnTo>
                      <a:pt x="1206" y="726"/>
                    </a:lnTo>
                    <a:lnTo>
                      <a:pt x="1206" y="774"/>
                    </a:lnTo>
                    <a:lnTo>
                      <a:pt x="1362" y="684"/>
                    </a:ln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0" name="Freeform 6"/>
              <p:cNvSpPr>
                <a:spLocks/>
              </p:cNvSpPr>
              <p:nvPr/>
            </p:nvSpPr>
            <p:spPr bwMode="auto">
              <a:xfrm>
                <a:off x="3130550" y="3215032"/>
                <a:ext cx="1511300" cy="2168524"/>
              </a:xfrm>
              <a:custGeom>
                <a:avLst/>
                <a:gdLst/>
                <a:ahLst/>
                <a:cxnLst>
                  <a:cxn ang="0">
                    <a:pos x="902" y="724"/>
                  </a:cxn>
                  <a:cxn ang="0">
                    <a:pos x="902" y="774"/>
                  </a:cxn>
                  <a:cxn ang="0">
                    <a:pos x="894" y="770"/>
                  </a:cxn>
                  <a:cxn ang="0">
                    <a:pos x="894" y="774"/>
                  </a:cxn>
                  <a:cxn ang="0">
                    <a:pos x="738" y="684"/>
                  </a:cxn>
                  <a:cxn ang="0">
                    <a:pos x="894" y="594"/>
                  </a:cxn>
                  <a:cxn ang="0">
                    <a:pos x="894" y="598"/>
                  </a:cxn>
                  <a:cxn ang="0">
                    <a:pos x="902" y="594"/>
                  </a:cxn>
                  <a:cxn ang="0">
                    <a:pos x="902" y="642"/>
                  </a:cxn>
                  <a:cxn ang="0">
                    <a:pos x="948" y="642"/>
                  </a:cxn>
                  <a:cxn ang="0">
                    <a:pos x="952" y="642"/>
                  </a:cxn>
                  <a:cxn ang="0">
                    <a:pos x="952" y="210"/>
                  </a:cxn>
                  <a:cxn ang="0">
                    <a:pos x="516" y="210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10"/>
                  </a:cxn>
                  <a:cxn ang="0">
                    <a:pos x="0" y="210"/>
                  </a:cxn>
                  <a:cxn ang="0">
                    <a:pos x="0" y="1162"/>
                  </a:cxn>
                  <a:cxn ang="0">
                    <a:pos x="434" y="1162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62"/>
                  </a:cxn>
                  <a:cxn ang="0">
                    <a:pos x="952" y="1162"/>
                  </a:cxn>
                  <a:cxn ang="0">
                    <a:pos x="952" y="724"/>
                  </a:cxn>
                  <a:cxn ang="0">
                    <a:pos x="948" y="724"/>
                  </a:cxn>
                  <a:cxn ang="0">
                    <a:pos x="902" y="724"/>
                  </a:cxn>
                </a:cxnLst>
                <a:rect l="0" t="0" r="r" b="b"/>
                <a:pathLst>
                  <a:path w="952" h="1366">
                    <a:moveTo>
                      <a:pt x="902" y="724"/>
                    </a:moveTo>
                    <a:lnTo>
                      <a:pt x="902" y="774"/>
                    </a:lnTo>
                    <a:lnTo>
                      <a:pt x="894" y="770"/>
                    </a:lnTo>
                    <a:lnTo>
                      <a:pt x="894" y="774"/>
                    </a:lnTo>
                    <a:lnTo>
                      <a:pt x="738" y="684"/>
                    </a:lnTo>
                    <a:lnTo>
                      <a:pt x="894" y="594"/>
                    </a:lnTo>
                    <a:lnTo>
                      <a:pt x="894" y="598"/>
                    </a:lnTo>
                    <a:lnTo>
                      <a:pt x="902" y="594"/>
                    </a:lnTo>
                    <a:lnTo>
                      <a:pt x="902" y="642"/>
                    </a:lnTo>
                    <a:lnTo>
                      <a:pt x="948" y="642"/>
                    </a:lnTo>
                    <a:lnTo>
                      <a:pt x="952" y="642"/>
                    </a:lnTo>
                    <a:lnTo>
                      <a:pt x="952" y="210"/>
                    </a:lnTo>
                    <a:lnTo>
                      <a:pt x="516" y="210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10"/>
                    </a:lnTo>
                    <a:lnTo>
                      <a:pt x="0" y="210"/>
                    </a:lnTo>
                    <a:lnTo>
                      <a:pt x="0" y="1162"/>
                    </a:lnTo>
                    <a:lnTo>
                      <a:pt x="434" y="1162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62"/>
                    </a:lnTo>
                    <a:lnTo>
                      <a:pt x="952" y="1162"/>
                    </a:lnTo>
                    <a:lnTo>
                      <a:pt x="952" y="724"/>
                    </a:lnTo>
                    <a:lnTo>
                      <a:pt x="948" y="724"/>
                    </a:lnTo>
                    <a:lnTo>
                      <a:pt x="902" y="724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1" name="Freeform 7"/>
              <p:cNvSpPr>
                <a:spLocks/>
              </p:cNvSpPr>
              <p:nvPr/>
            </p:nvSpPr>
            <p:spPr bwMode="auto">
              <a:xfrm>
                <a:off x="6153150" y="3245817"/>
                <a:ext cx="1511300" cy="2168524"/>
              </a:xfrm>
              <a:custGeom>
                <a:avLst/>
                <a:gdLst/>
                <a:ahLst/>
                <a:cxnLst>
                  <a:cxn ang="0">
                    <a:pos x="48" y="642"/>
                  </a:cxn>
                  <a:cxn ang="0">
                    <a:pos x="48" y="594"/>
                  </a:cxn>
                  <a:cxn ang="0">
                    <a:pos x="56" y="598"/>
                  </a:cxn>
                  <a:cxn ang="0">
                    <a:pos x="56" y="594"/>
                  </a:cxn>
                  <a:cxn ang="0">
                    <a:pos x="212" y="684"/>
                  </a:cxn>
                  <a:cxn ang="0">
                    <a:pos x="56" y="774"/>
                  </a:cxn>
                  <a:cxn ang="0">
                    <a:pos x="56" y="770"/>
                  </a:cxn>
                  <a:cxn ang="0">
                    <a:pos x="48" y="774"/>
                  </a:cxn>
                  <a:cxn ang="0">
                    <a:pos x="48" y="724"/>
                  </a:cxn>
                  <a:cxn ang="0">
                    <a:pos x="2" y="724"/>
                  </a:cxn>
                  <a:cxn ang="0">
                    <a:pos x="0" y="724"/>
                  </a:cxn>
                  <a:cxn ang="0">
                    <a:pos x="0" y="1158"/>
                  </a:cxn>
                  <a:cxn ang="0">
                    <a:pos x="434" y="1158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58"/>
                  </a:cxn>
                  <a:cxn ang="0">
                    <a:pos x="952" y="1158"/>
                  </a:cxn>
                  <a:cxn ang="0">
                    <a:pos x="952" y="206"/>
                  </a:cxn>
                  <a:cxn ang="0">
                    <a:pos x="516" y="206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06"/>
                  </a:cxn>
                  <a:cxn ang="0">
                    <a:pos x="0" y="206"/>
                  </a:cxn>
                  <a:cxn ang="0">
                    <a:pos x="0" y="642"/>
                  </a:cxn>
                  <a:cxn ang="0">
                    <a:pos x="2" y="642"/>
                  </a:cxn>
                  <a:cxn ang="0">
                    <a:pos x="48" y="642"/>
                  </a:cxn>
                </a:cxnLst>
                <a:rect l="0" t="0" r="r" b="b"/>
                <a:pathLst>
                  <a:path w="952" h="1366">
                    <a:moveTo>
                      <a:pt x="48" y="642"/>
                    </a:moveTo>
                    <a:lnTo>
                      <a:pt x="48" y="594"/>
                    </a:lnTo>
                    <a:lnTo>
                      <a:pt x="56" y="598"/>
                    </a:lnTo>
                    <a:lnTo>
                      <a:pt x="56" y="594"/>
                    </a:lnTo>
                    <a:lnTo>
                      <a:pt x="212" y="684"/>
                    </a:lnTo>
                    <a:lnTo>
                      <a:pt x="56" y="774"/>
                    </a:lnTo>
                    <a:lnTo>
                      <a:pt x="56" y="770"/>
                    </a:lnTo>
                    <a:lnTo>
                      <a:pt x="48" y="774"/>
                    </a:lnTo>
                    <a:lnTo>
                      <a:pt x="48" y="724"/>
                    </a:lnTo>
                    <a:lnTo>
                      <a:pt x="2" y="724"/>
                    </a:lnTo>
                    <a:lnTo>
                      <a:pt x="0" y="724"/>
                    </a:lnTo>
                    <a:lnTo>
                      <a:pt x="0" y="1158"/>
                    </a:lnTo>
                    <a:lnTo>
                      <a:pt x="434" y="1158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58"/>
                    </a:lnTo>
                    <a:lnTo>
                      <a:pt x="952" y="1158"/>
                    </a:lnTo>
                    <a:lnTo>
                      <a:pt x="952" y="206"/>
                    </a:lnTo>
                    <a:lnTo>
                      <a:pt x="516" y="206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06"/>
                    </a:lnTo>
                    <a:lnTo>
                      <a:pt x="0" y="206"/>
                    </a:lnTo>
                    <a:lnTo>
                      <a:pt x="0" y="642"/>
                    </a:lnTo>
                    <a:lnTo>
                      <a:pt x="2" y="642"/>
                    </a:lnTo>
                    <a:lnTo>
                      <a:pt x="48" y="642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2" name="Freeform 8"/>
              <p:cNvSpPr>
                <a:spLocks/>
              </p:cNvSpPr>
              <p:nvPr/>
            </p:nvSpPr>
            <p:spPr bwMode="auto">
              <a:xfrm>
                <a:off x="3130550" y="2027582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566"/>
                  </a:cxn>
                  <a:cxn ang="0">
                    <a:pos x="746" y="476"/>
                  </a:cxn>
                  <a:cxn ang="0">
                    <a:pos x="902" y="386"/>
                  </a:cxn>
                  <a:cxn ang="0">
                    <a:pos x="902" y="436"/>
                  </a:cxn>
                  <a:cxn ang="0">
                    <a:pos x="952" y="436"/>
                  </a:cxn>
                  <a:cxn ang="0">
                    <a:pos x="952" y="0"/>
                  </a:cxn>
                  <a:cxn ang="0">
                    <a:pos x="0" y="0"/>
                  </a:cxn>
                  <a:cxn ang="0">
                    <a:pos x="0" y="952"/>
                  </a:cxn>
                  <a:cxn ang="0">
                    <a:pos x="434" y="952"/>
                  </a:cxn>
                  <a:cxn ang="0">
                    <a:pos x="434" y="908"/>
                  </a:cxn>
                  <a:cxn ang="0">
                    <a:pos x="384" y="908"/>
                  </a:cxn>
                  <a:cxn ang="0">
                    <a:pos x="476" y="752"/>
                  </a:cxn>
                  <a:cxn ang="0">
                    <a:pos x="566" y="908"/>
                  </a:cxn>
                  <a:cxn ang="0">
                    <a:pos x="516" y="908"/>
                  </a:cxn>
                  <a:cxn ang="0">
                    <a:pos x="516" y="952"/>
                  </a:cxn>
                  <a:cxn ang="0">
                    <a:pos x="952" y="952"/>
                  </a:cxn>
                  <a:cxn ang="0">
                    <a:pos x="952" y="518"/>
                  </a:cxn>
                  <a:cxn ang="0">
                    <a:pos x="902" y="518"/>
                  </a:cxn>
                  <a:cxn ang="0">
                    <a:pos x="902" y="566"/>
                  </a:cxn>
                </a:cxnLst>
                <a:rect l="0" t="0" r="r" b="b"/>
                <a:pathLst>
                  <a:path w="952" h="952">
                    <a:moveTo>
                      <a:pt x="902" y="566"/>
                    </a:moveTo>
                    <a:lnTo>
                      <a:pt x="746" y="476"/>
                    </a:lnTo>
                    <a:lnTo>
                      <a:pt x="902" y="386"/>
                    </a:lnTo>
                    <a:lnTo>
                      <a:pt x="902" y="436"/>
                    </a:lnTo>
                    <a:lnTo>
                      <a:pt x="952" y="436"/>
                    </a:lnTo>
                    <a:lnTo>
                      <a:pt x="952" y="0"/>
                    </a:lnTo>
                    <a:lnTo>
                      <a:pt x="0" y="0"/>
                    </a:lnTo>
                    <a:lnTo>
                      <a:pt x="0" y="952"/>
                    </a:lnTo>
                    <a:lnTo>
                      <a:pt x="434" y="952"/>
                    </a:lnTo>
                    <a:lnTo>
                      <a:pt x="434" y="908"/>
                    </a:lnTo>
                    <a:lnTo>
                      <a:pt x="384" y="908"/>
                    </a:lnTo>
                    <a:lnTo>
                      <a:pt x="476" y="752"/>
                    </a:lnTo>
                    <a:lnTo>
                      <a:pt x="566" y="908"/>
                    </a:lnTo>
                    <a:lnTo>
                      <a:pt x="516" y="908"/>
                    </a:lnTo>
                    <a:lnTo>
                      <a:pt x="516" y="952"/>
                    </a:lnTo>
                    <a:lnTo>
                      <a:pt x="952" y="952"/>
                    </a:lnTo>
                    <a:lnTo>
                      <a:pt x="952" y="518"/>
                    </a:lnTo>
                    <a:lnTo>
                      <a:pt x="902" y="518"/>
                    </a:lnTo>
                    <a:lnTo>
                      <a:pt x="902" y="56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3" name="Freeform 9"/>
              <p:cNvSpPr>
                <a:spLocks/>
              </p:cNvSpPr>
              <p:nvPr/>
            </p:nvSpPr>
            <p:spPr bwMode="auto">
              <a:xfrm>
                <a:off x="3130550" y="5062882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386"/>
                  </a:cxn>
                  <a:cxn ang="0">
                    <a:pos x="746" y="476"/>
                  </a:cxn>
                  <a:cxn ang="0">
                    <a:pos x="902" y="566"/>
                  </a:cxn>
                  <a:cxn ang="0">
                    <a:pos x="902" y="518"/>
                  </a:cxn>
                  <a:cxn ang="0">
                    <a:pos x="952" y="518"/>
                  </a:cxn>
                  <a:cxn ang="0">
                    <a:pos x="952" y="952"/>
                  </a:cxn>
                  <a:cxn ang="0">
                    <a:pos x="0" y="952"/>
                  </a:cxn>
                  <a:cxn ang="0">
                    <a:pos x="0" y="0"/>
                  </a:cxn>
                  <a:cxn ang="0">
                    <a:pos x="434" y="0"/>
                  </a:cxn>
                  <a:cxn ang="0">
                    <a:pos x="434" y="46"/>
                  </a:cxn>
                  <a:cxn ang="0">
                    <a:pos x="384" y="46"/>
                  </a:cxn>
                  <a:cxn ang="0">
                    <a:pos x="476" y="202"/>
                  </a:cxn>
                  <a:cxn ang="0">
                    <a:pos x="566" y="46"/>
                  </a:cxn>
                  <a:cxn ang="0">
                    <a:pos x="516" y="46"/>
                  </a:cxn>
                  <a:cxn ang="0">
                    <a:pos x="516" y="0"/>
                  </a:cxn>
                  <a:cxn ang="0">
                    <a:pos x="952" y="0"/>
                  </a:cxn>
                  <a:cxn ang="0">
                    <a:pos x="952" y="436"/>
                  </a:cxn>
                  <a:cxn ang="0">
                    <a:pos x="902" y="436"/>
                  </a:cxn>
                  <a:cxn ang="0">
                    <a:pos x="902" y="386"/>
                  </a:cxn>
                </a:cxnLst>
                <a:rect l="0" t="0" r="r" b="b"/>
                <a:pathLst>
                  <a:path w="952" h="952">
                    <a:moveTo>
                      <a:pt x="902" y="386"/>
                    </a:moveTo>
                    <a:lnTo>
                      <a:pt x="746" y="476"/>
                    </a:lnTo>
                    <a:lnTo>
                      <a:pt x="902" y="566"/>
                    </a:lnTo>
                    <a:lnTo>
                      <a:pt x="902" y="518"/>
                    </a:lnTo>
                    <a:lnTo>
                      <a:pt x="952" y="518"/>
                    </a:lnTo>
                    <a:lnTo>
                      <a:pt x="952" y="952"/>
                    </a:lnTo>
                    <a:lnTo>
                      <a:pt x="0" y="952"/>
                    </a:lnTo>
                    <a:lnTo>
                      <a:pt x="0" y="0"/>
                    </a:lnTo>
                    <a:lnTo>
                      <a:pt x="434" y="0"/>
                    </a:lnTo>
                    <a:lnTo>
                      <a:pt x="434" y="46"/>
                    </a:lnTo>
                    <a:lnTo>
                      <a:pt x="384" y="46"/>
                    </a:lnTo>
                    <a:lnTo>
                      <a:pt x="476" y="202"/>
                    </a:lnTo>
                    <a:lnTo>
                      <a:pt x="566" y="46"/>
                    </a:lnTo>
                    <a:lnTo>
                      <a:pt x="516" y="46"/>
                    </a:lnTo>
                    <a:lnTo>
                      <a:pt x="516" y="0"/>
                    </a:lnTo>
                    <a:lnTo>
                      <a:pt x="952" y="0"/>
                    </a:lnTo>
                    <a:lnTo>
                      <a:pt x="952" y="436"/>
                    </a:lnTo>
                    <a:lnTo>
                      <a:pt x="902" y="436"/>
                    </a:lnTo>
                    <a:lnTo>
                      <a:pt x="902" y="386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4" name="Freeform 10"/>
              <p:cNvSpPr>
                <a:spLocks/>
              </p:cNvSpPr>
              <p:nvPr/>
            </p:nvSpPr>
            <p:spPr bwMode="auto">
              <a:xfrm>
                <a:off x="6153150" y="5099050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386"/>
                  </a:cxn>
                  <a:cxn ang="0">
                    <a:pos x="204" y="476"/>
                  </a:cxn>
                  <a:cxn ang="0">
                    <a:pos x="48" y="566"/>
                  </a:cxn>
                  <a:cxn ang="0">
                    <a:pos x="48" y="518"/>
                  </a:cxn>
                  <a:cxn ang="0">
                    <a:pos x="0" y="518"/>
                  </a:cxn>
                  <a:cxn ang="0">
                    <a:pos x="0" y="952"/>
                  </a:cxn>
                  <a:cxn ang="0">
                    <a:pos x="952" y="952"/>
                  </a:cxn>
                  <a:cxn ang="0">
                    <a:pos x="952" y="0"/>
                  </a:cxn>
                  <a:cxn ang="0">
                    <a:pos x="516" y="0"/>
                  </a:cxn>
                  <a:cxn ang="0">
                    <a:pos x="516" y="46"/>
                  </a:cxn>
                  <a:cxn ang="0">
                    <a:pos x="566" y="46"/>
                  </a:cxn>
                  <a:cxn ang="0">
                    <a:pos x="476" y="202"/>
                  </a:cxn>
                  <a:cxn ang="0">
                    <a:pos x="384" y="46"/>
                  </a:cxn>
                  <a:cxn ang="0">
                    <a:pos x="434" y="46"/>
                  </a:cxn>
                  <a:cxn ang="0">
                    <a:pos x="434" y="0"/>
                  </a:cxn>
                  <a:cxn ang="0">
                    <a:pos x="0" y="0"/>
                  </a:cxn>
                  <a:cxn ang="0">
                    <a:pos x="0" y="436"/>
                  </a:cxn>
                  <a:cxn ang="0">
                    <a:pos x="48" y="436"/>
                  </a:cxn>
                  <a:cxn ang="0">
                    <a:pos x="48" y="386"/>
                  </a:cxn>
                </a:cxnLst>
                <a:rect l="0" t="0" r="r" b="b"/>
                <a:pathLst>
                  <a:path w="952" h="952">
                    <a:moveTo>
                      <a:pt x="48" y="386"/>
                    </a:moveTo>
                    <a:lnTo>
                      <a:pt x="204" y="476"/>
                    </a:lnTo>
                    <a:lnTo>
                      <a:pt x="48" y="566"/>
                    </a:lnTo>
                    <a:lnTo>
                      <a:pt x="48" y="518"/>
                    </a:lnTo>
                    <a:lnTo>
                      <a:pt x="0" y="518"/>
                    </a:lnTo>
                    <a:lnTo>
                      <a:pt x="0" y="952"/>
                    </a:lnTo>
                    <a:lnTo>
                      <a:pt x="952" y="952"/>
                    </a:lnTo>
                    <a:lnTo>
                      <a:pt x="952" y="0"/>
                    </a:lnTo>
                    <a:lnTo>
                      <a:pt x="516" y="0"/>
                    </a:lnTo>
                    <a:lnTo>
                      <a:pt x="516" y="46"/>
                    </a:lnTo>
                    <a:lnTo>
                      <a:pt x="566" y="46"/>
                    </a:lnTo>
                    <a:lnTo>
                      <a:pt x="476" y="202"/>
                    </a:lnTo>
                    <a:lnTo>
                      <a:pt x="384" y="46"/>
                    </a:lnTo>
                    <a:lnTo>
                      <a:pt x="434" y="46"/>
                    </a:lnTo>
                    <a:lnTo>
                      <a:pt x="434" y="0"/>
                    </a:lnTo>
                    <a:lnTo>
                      <a:pt x="0" y="0"/>
                    </a:lnTo>
                    <a:lnTo>
                      <a:pt x="0" y="436"/>
                    </a:lnTo>
                    <a:lnTo>
                      <a:pt x="48" y="436"/>
                    </a:lnTo>
                    <a:lnTo>
                      <a:pt x="48" y="386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5" name="Freeform 11"/>
              <p:cNvSpPr>
                <a:spLocks/>
              </p:cNvSpPr>
              <p:nvPr/>
            </p:nvSpPr>
            <p:spPr bwMode="auto">
              <a:xfrm>
                <a:off x="6153150" y="20583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566"/>
                  </a:cxn>
                  <a:cxn ang="0">
                    <a:pos x="204" y="476"/>
                  </a:cxn>
                  <a:cxn ang="0">
                    <a:pos x="48" y="386"/>
                  </a:cxn>
                  <a:cxn ang="0">
                    <a:pos x="48" y="436"/>
                  </a:cxn>
                  <a:cxn ang="0">
                    <a:pos x="0" y="436"/>
                  </a:cxn>
                  <a:cxn ang="0">
                    <a:pos x="0" y="0"/>
                  </a:cxn>
                  <a:cxn ang="0">
                    <a:pos x="952" y="0"/>
                  </a:cxn>
                  <a:cxn ang="0">
                    <a:pos x="952" y="952"/>
                  </a:cxn>
                  <a:cxn ang="0">
                    <a:pos x="516" y="952"/>
                  </a:cxn>
                  <a:cxn ang="0">
                    <a:pos x="516" y="908"/>
                  </a:cxn>
                  <a:cxn ang="0">
                    <a:pos x="566" y="908"/>
                  </a:cxn>
                  <a:cxn ang="0">
                    <a:pos x="476" y="752"/>
                  </a:cxn>
                  <a:cxn ang="0">
                    <a:pos x="384" y="908"/>
                  </a:cxn>
                  <a:cxn ang="0">
                    <a:pos x="434" y="908"/>
                  </a:cxn>
                  <a:cxn ang="0">
                    <a:pos x="434" y="952"/>
                  </a:cxn>
                  <a:cxn ang="0">
                    <a:pos x="0" y="952"/>
                  </a:cxn>
                  <a:cxn ang="0">
                    <a:pos x="0" y="518"/>
                  </a:cxn>
                  <a:cxn ang="0">
                    <a:pos x="48" y="518"/>
                  </a:cxn>
                  <a:cxn ang="0">
                    <a:pos x="48" y="566"/>
                  </a:cxn>
                </a:cxnLst>
                <a:rect l="0" t="0" r="r" b="b"/>
                <a:pathLst>
                  <a:path w="952" h="952">
                    <a:moveTo>
                      <a:pt x="48" y="566"/>
                    </a:moveTo>
                    <a:lnTo>
                      <a:pt x="204" y="476"/>
                    </a:lnTo>
                    <a:lnTo>
                      <a:pt x="48" y="386"/>
                    </a:lnTo>
                    <a:lnTo>
                      <a:pt x="48" y="436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952" y="0"/>
                    </a:lnTo>
                    <a:lnTo>
                      <a:pt x="952" y="952"/>
                    </a:lnTo>
                    <a:lnTo>
                      <a:pt x="516" y="952"/>
                    </a:lnTo>
                    <a:lnTo>
                      <a:pt x="516" y="908"/>
                    </a:lnTo>
                    <a:lnTo>
                      <a:pt x="566" y="908"/>
                    </a:lnTo>
                    <a:lnTo>
                      <a:pt x="476" y="752"/>
                    </a:lnTo>
                    <a:lnTo>
                      <a:pt x="384" y="908"/>
                    </a:lnTo>
                    <a:lnTo>
                      <a:pt x="434" y="908"/>
                    </a:lnTo>
                    <a:lnTo>
                      <a:pt x="434" y="952"/>
                    </a:lnTo>
                    <a:lnTo>
                      <a:pt x="0" y="952"/>
                    </a:lnTo>
                    <a:lnTo>
                      <a:pt x="0" y="518"/>
                    </a:lnTo>
                    <a:lnTo>
                      <a:pt x="48" y="518"/>
                    </a:lnTo>
                    <a:lnTo>
                      <a:pt x="48" y="566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6" name="Freeform 12"/>
              <p:cNvSpPr>
                <a:spLocks/>
              </p:cNvSpPr>
              <p:nvPr/>
            </p:nvSpPr>
            <p:spPr bwMode="auto">
              <a:xfrm>
                <a:off x="4308475" y="2045666"/>
                <a:ext cx="2162176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386"/>
                  </a:cxn>
                  <a:cxn ang="0">
                    <a:pos x="1206" y="436"/>
                  </a:cxn>
                  <a:cxn ang="0">
                    <a:pos x="1158" y="436"/>
                  </a:cxn>
                  <a:cxn ang="0">
                    <a:pos x="1158" y="0"/>
                  </a:cxn>
                  <a:cxn ang="0">
                    <a:pos x="206" y="0"/>
                  </a:cxn>
                  <a:cxn ang="0">
                    <a:pos x="206" y="436"/>
                  </a:cxn>
                  <a:cxn ang="0">
                    <a:pos x="156" y="436"/>
                  </a:cxn>
                  <a:cxn ang="0">
                    <a:pos x="156" y="386"/>
                  </a:cxn>
                  <a:cxn ang="0">
                    <a:pos x="0" y="476"/>
                  </a:cxn>
                  <a:cxn ang="0">
                    <a:pos x="156" y="566"/>
                  </a:cxn>
                  <a:cxn ang="0">
                    <a:pos x="156" y="518"/>
                  </a:cxn>
                  <a:cxn ang="0">
                    <a:pos x="206" y="518"/>
                  </a:cxn>
                  <a:cxn ang="0">
                    <a:pos x="206" y="952"/>
                  </a:cxn>
                  <a:cxn ang="0">
                    <a:pos x="640" y="952"/>
                  </a:cxn>
                  <a:cxn ang="0">
                    <a:pos x="640" y="900"/>
                  </a:cxn>
                  <a:cxn ang="0">
                    <a:pos x="590" y="900"/>
                  </a:cxn>
                  <a:cxn ang="0">
                    <a:pos x="682" y="744"/>
                  </a:cxn>
                  <a:cxn ang="0">
                    <a:pos x="772" y="900"/>
                  </a:cxn>
                  <a:cxn ang="0">
                    <a:pos x="722" y="900"/>
                  </a:cxn>
                  <a:cxn ang="0">
                    <a:pos x="722" y="952"/>
                  </a:cxn>
                  <a:cxn ang="0">
                    <a:pos x="1158" y="952"/>
                  </a:cxn>
                  <a:cxn ang="0">
                    <a:pos x="1158" y="518"/>
                  </a:cxn>
                  <a:cxn ang="0">
                    <a:pos x="1206" y="518"/>
                  </a:cxn>
                  <a:cxn ang="0">
                    <a:pos x="1206" y="56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386"/>
                    </a:lnTo>
                    <a:lnTo>
                      <a:pt x="1206" y="436"/>
                    </a:lnTo>
                    <a:lnTo>
                      <a:pt x="1158" y="436"/>
                    </a:lnTo>
                    <a:lnTo>
                      <a:pt x="1158" y="0"/>
                    </a:lnTo>
                    <a:lnTo>
                      <a:pt x="206" y="0"/>
                    </a:lnTo>
                    <a:lnTo>
                      <a:pt x="206" y="436"/>
                    </a:lnTo>
                    <a:lnTo>
                      <a:pt x="156" y="436"/>
                    </a:lnTo>
                    <a:lnTo>
                      <a:pt x="156" y="386"/>
                    </a:lnTo>
                    <a:lnTo>
                      <a:pt x="0" y="476"/>
                    </a:lnTo>
                    <a:lnTo>
                      <a:pt x="156" y="566"/>
                    </a:lnTo>
                    <a:lnTo>
                      <a:pt x="156" y="518"/>
                    </a:lnTo>
                    <a:lnTo>
                      <a:pt x="206" y="518"/>
                    </a:lnTo>
                    <a:lnTo>
                      <a:pt x="206" y="952"/>
                    </a:lnTo>
                    <a:lnTo>
                      <a:pt x="640" y="952"/>
                    </a:lnTo>
                    <a:lnTo>
                      <a:pt x="640" y="900"/>
                    </a:lnTo>
                    <a:lnTo>
                      <a:pt x="590" y="900"/>
                    </a:lnTo>
                    <a:lnTo>
                      <a:pt x="682" y="744"/>
                    </a:lnTo>
                    <a:lnTo>
                      <a:pt x="772" y="900"/>
                    </a:lnTo>
                    <a:lnTo>
                      <a:pt x="722" y="900"/>
                    </a:lnTo>
                    <a:lnTo>
                      <a:pt x="722" y="952"/>
                    </a:lnTo>
                    <a:lnTo>
                      <a:pt x="1158" y="952"/>
                    </a:lnTo>
                    <a:lnTo>
                      <a:pt x="1158" y="518"/>
                    </a:lnTo>
                    <a:lnTo>
                      <a:pt x="1206" y="518"/>
                    </a:lnTo>
                    <a:lnTo>
                      <a:pt x="1206" y="56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37" name="Freeform 13"/>
              <p:cNvSpPr>
                <a:spLocks/>
              </p:cNvSpPr>
              <p:nvPr/>
            </p:nvSpPr>
            <p:spPr bwMode="auto">
              <a:xfrm>
                <a:off x="4308475" y="5099050"/>
                <a:ext cx="2162175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566"/>
                  </a:cxn>
                  <a:cxn ang="0">
                    <a:pos x="1206" y="518"/>
                  </a:cxn>
                  <a:cxn ang="0">
                    <a:pos x="1158" y="518"/>
                  </a:cxn>
                  <a:cxn ang="0">
                    <a:pos x="1158" y="952"/>
                  </a:cxn>
                  <a:cxn ang="0">
                    <a:pos x="206" y="952"/>
                  </a:cxn>
                  <a:cxn ang="0">
                    <a:pos x="206" y="518"/>
                  </a:cxn>
                  <a:cxn ang="0">
                    <a:pos x="156" y="518"/>
                  </a:cxn>
                  <a:cxn ang="0">
                    <a:pos x="156" y="566"/>
                  </a:cxn>
                  <a:cxn ang="0">
                    <a:pos x="0" y="476"/>
                  </a:cxn>
                  <a:cxn ang="0">
                    <a:pos x="156" y="386"/>
                  </a:cxn>
                  <a:cxn ang="0">
                    <a:pos x="156" y="436"/>
                  </a:cxn>
                  <a:cxn ang="0">
                    <a:pos x="206" y="436"/>
                  </a:cxn>
                  <a:cxn ang="0">
                    <a:pos x="206" y="0"/>
                  </a:cxn>
                  <a:cxn ang="0">
                    <a:pos x="640" y="0"/>
                  </a:cxn>
                  <a:cxn ang="0">
                    <a:pos x="640" y="54"/>
                  </a:cxn>
                  <a:cxn ang="0">
                    <a:pos x="590" y="54"/>
                  </a:cxn>
                  <a:cxn ang="0">
                    <a:pos x="682" y="210"/>
                  </a:cxn>
                  <a:cxn ang="0">
                    <a:pos x="772" y="54"/>
                  </a:cxn>
                  <a:cxn ang="0">
                    <a:pos x="722" y="54"/>
                  </a:cxn>
                  <a:cxn ang="0">
                    <a:pos x="722" y="0"/>
                  </a:cxn>
                  <a:cxn ang="0">
                    <a:pos x="1158" y="0"/>
                  </a:cxn>
                  <a:cxn ang="0">
                    <a:pos x="1158" y="436"/>
                  </a:cxn>
                  <a:cxn ang="0">
                    <a:pos x="1206" y="436"/>
                  </a:cxn>
                  <a:cxn ang="0">
                    <a:pos x="1206" y="38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566"/>
                    </a:lnTo>
                    <a:lnTo>
                      <a:pt x="1206" y="518"/>
                    </a:lnTo>
                    <a:lnTo>
                      <a:pt x="1158" y="518"/>
                    </a:lnTo>
                    <a:lnTo>
                      <a:pt x="1158" y="952"/>
                    </a:lnTo>
                    <a:lnTo>
                      <a:pt x="206" y="952"/>
                    </a:lnTo>
                    <a:lnTo>
                      <a:pt x="206" y="518"/>
                    </a:lnTo>
                    <a:lnTo>
                      <a:pt x="156" y="518"/>
                    </a:lnTo>
                    <a:lnTo>
                      <a:pt x="156" y="566"/>
                    </a:lnTo>
                    <a:lnTo>
                      <a:pt x="0" y="476"/>
                    </a:lnTo>
                    <a:lnTo>
                      <a:pt x="156" y="386"/>
                    </a:lnTo>
                    <a:lnTo>
                      <a:pt x="156" y="436"/>
                    </a:lnTo>
                    <a:lnTo>
                      <a:pt x="206" y="436"/>
                    </a:lnTo>
                    <a:lnTo>
                      <a:pt x="206" y="0"/>
                    </a:lnTo>
                    <a:lnTo>
                      <a:pt x="640" y="0"/>
                    </a:lnTo>
                    <a:lnTo>
                      <a:pt x="640" y="54"/>
                    </a:lnTo>
                    <a:lnTo>
                      <a:pt x="590" y="54"/>
                    </a:lnTo>
                    <a:lnTo>
                      <a:pt x="682" y="210"/>
                    </a:lnTo>
                    <a:lnTo>
                      <a:pt x="772" y="54"/>
                    </a:lnTo>
                    <a:lnTo>
                      <a:pt x="722" y="54"/>
                    </a:lnTo>
                    <a:lnTo>
                      <a:pt x="722" y="0"/>
                    </a:lnTo>
                    <a:lnTo>
                      <a:pt x="1158" y="0"/>
                    </a:lnTo>
                    <a:lnTo>
                      <a:pt x="1158" y="436"/>
                    </a:lnTo>
                    <a:lnTo>
                      <a:pt x="1206" y="436"/>
                    </a:lnTo>
                    <a:lnTo>
                      <a:pt x="1206" y="38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Group 15"/>
            <p:cNvGrpSpPr/>
            <p:nvPr/>
          </p:nvGrpSpPr>
          <p:grpSpPr>
            <a:xfrm>
              <a:off x="1167877" y="1701285"/>
              <a:ext cx="2740091" cy="2740091"/>
              <a:chOff x="3112466" y="2058366"/>
              <a:chExt cx="4551984" cy="4551984"/>
            </a:xfr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cene3d>
              <a:camera prst="isometricOffAxis1Top">
                <a:rot lat="18075712" lon="18392742" rev="3458553"/>
              </a:camera>
              <a:lightRig rig="threePt" dir="t"/>
            </a:scene3d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>
                <a:off x="4311650" y="3257550"/>
                <a:ext cx="2162175" cy="2168525"/>
              </a:xfrm>
              <a:custGeom>
                <a:avLst/>
                <a:gdLst/>
                <a:ahLst/>
                <a:cxnLst>
                  <a:cxn ang="0">
                    <a:pos x="1362" y="684"/>
                  </a:cxn>
                  <a:cxn ang="0">
                    <a:pos x="1206" y="594"/>
                  </a:cxn>
                  <a:cxn ang="0">
                    <a:pos x="1206" y="644"/>
                  </a:cxn>
                  <a:cxn ang="0">
                    <a:pos x="1158" y="644"/>
                  </a:cxn>
                  <a:cxn ang="0">
                    <a:pos x="1158" y="208"/>
                  </a:cxn>
                  <a:cxn ang="0">
                    <a:pos x="722" y="208"/>
                  </a:cxn>
                  <a:cxn ang="0">
                    <a:pos x="722" y="156"/>
                  </a:cxn>
                  <a:cxn ang="0">
                    <a:pos x="772" y="156"/>
                  </a:cxn>
                  <a:cxn ang="0">
                    <a:pos x="682" y="0"/>
                  </a:cxn>
                  <a:cxn ang="0">
                    <a:pos x="592" y="156"/>
                  </a:cxn>
                  <a:cxn ang="0">
                    <a:pos x="640" y="156"/>
                  </a:cxn>
                  <a:cxn ang="0">
                    <a:pos x="640" y="208"/>
                  </a:cxn>
                  <a:cxn ang="0">
                    <a:pos x="206" y="208"/>
                  </a:cxn>
                  <a:cxn ang="0">
                    <a:pos x="206" y="644"/>
                  </a:cxn>
                  <a:cxn ang="0">
                    <a:pos x="156" y="644"/>
                  </a:cxn>
                  <a:cxn ang="0">
                    <a:pos x="156" y="594"/>
                  </a:cxn>
                  <a:cxn ang="0">
                    <a:pos x="0" y="684"/>
                  </a:cxn>
                  <a:cxn ang="0">
                    <a:pos x="156" y="774"/>
                  </a:cxn>
                  <a:cxn ang="0">
                    <a:pos x="156" y="726"/>
                  </a:cxn>
                  <a:cxn ang="0">
                    <a:pos x="206" y="726"/>
                  </a:cxn>
                  <a:cxn ang="0">
                    <a:pos x="206" y="1160"/>
                  </a:cxn>
                  <a:cxn ang="0">
                    <a:pos x="640" y="1160"/>
                  </a:cxn>
                  <a:cxn ang="0">
                    <a:pos x="640" y="1210"/>
                  </a:cxn>
                  <a:cxn ang="0">
                    <a:pos x="592" y="1210"/>
                  </a:cxn>
                  <a:cxn ang="0">
                    <a:pos x="682" y="1366"/>
                  </a:cxn>
                  <a:cxn ang="0">
                    <a:pos x="772" y="1210"/>
                  </a:cxn>
                  <a:cxn ang="0">
                    <a:pos x="722" y="1210"/>
                  </a:cxn>
                  <a:cxn ang="0">
                    <a:pos x="722" y="1160"/>
                  </a:cxn>
                  <a:cxn ang="0">
                    <a:pos x="1158" y="1160"/>
                  </a:cxn>
                  <a:cxn ang="0">
                    <a:pos x="1158" y="726"/>
                  </a:cxn>
                  <a:cxn ang="0">
                    <a:pos x="1206" y="726"/>
                  </a:cxn>
                  <a:cxn ang="0">
                    <a:pos x="1206" y="774"/>
                  </a:cxn>
                  <a:cxn ang="0">
                    <a:pos x="1362" y="684"/>
                  </a:cxn>
                </a:cxnLst>
                <a:rect l="0" t="0" r="r" b="b"/>
                <a:pathLst>
                  <a:path w="1362" h="1366">
                    <a:moveTo>
                      <a:pt x="1362" y="684"/>
                    </a:moveTo>
                    <a:lnTo>
                      <a:pt x="1206" y="594"/>
                    </a:lnTo>
                    <a:lnTo>
                      <a:pt x="1206" y="644"/>
                    </a:lnTo>
                    <a:lnTo>
                      <a:pt x="1158" y="644"/>
                    </a:lnTo>
                    <a:lnTo>
                      <a:pt x="1158" y="208"/>
                    </a:lnTo>
                    <a:lnTo>
                      <a:pt x="722" y="208"/>
                    </a:lnTo>
                    <a:lnTo>
                      <a:pt x="722" y="156"/>
                    </a:lnTo>
                    <a:lnTo>
                      <a:pt x="772" y="156"/>
                    </a:lnTo>
                    <a:lnTo>
                      <a:pt x="682" y="0"/>
                    </a:lnTo>
                    <a:lnTo>
                      <a:pt x="592" y="156"/>
                    </a:lnTo>
                    <a:lnTo>
                      <a:pt x="640" y="156"/>
                    </a:lnTo>
                    <a:lnTo>
                      <a:pt x="640" y="208"/>
                    </a:lnTo>
                    <a:lnTo>
                      <a:pt x="206" y="208"/>
                    </a:lnTo>
                    <a:lnTo>
                      <a:pt x="206" y="644"/>
                    </a:lnTo>
                    <a:lnTo>
                      <a:pt x="156" y="644"/>
                    </a:lnTo>
                    <a:lnTo>
                      <a:pt x="156" y="594"/>
                    </a:lnTo>
                    <a:lnTo>
                      <a:pt x="0" y="684"/>
                    </a:lnTo>
                    <a:lnTo>
                      <a:pt x="156" y="774"/>
                    </a:lnTo>
                    <a:lnTo>
                      <a:pt x="156" y="726"/>
                    </a:lnTo>
                    <a:lnTo>
                      <a:pt x="206" y="726"/>
                    </a:lnTo>
                    <a:lnTo>
                      <a:pt x="206" y="1160"/>
                    </a:lnTo>
                    <a:lnTo>
                      <a:pt x="640" y="1160"/>
                    </a:lnTo>
                    <a:lnTo>
                      <a:pt x="640" y="1210"/>
                    </a:lnTo>
                    <a:lnTo>
                      <a:pt x="592" y="1210"/>
                    </a:lnTo>
                    <a:lnTo>
                      <a:pt x="682" y="1366"/>
                    </a:lnTo>
                    <a:lnTo>
                      <a:pt x="772" y="1210"/>
                    </a:lnTo>
                    <a:lnTo>
                      <a:pt x="722" y="1210"/>
                    </a:lnTo>
                    <a:lnTo>
                      <a:pt x="722" y="1160"/>
                    </a:lnTo>
                    <a:lnTo>
                      <a:pt x="1158" y="1160"/>
                    </a:lnTo>
                    <a:lnTo>
                      <a:pt x="1158" y="726"/>
                    </a:lnTo>
                    <a:lnTo>
                      <a:pt x="1206" y="726"/>
                    </a:lnTo>
                    <a:lnTo>
                      <a:pt x="1206" y="774"/>
                    </a:lnTo>
                    <a:lnTo>
                      <a:pt x="1362" y="68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8" name="Freeform 6"/>
              <p:cNvSpPr>
                <a:spLocks/>
              </p:cNvSpPr>
              <p:nvPr/>
            </p:nvSpPr>
            <p:spPr bwMode="auto">
              <a:xfrm>
                <a:off x="3112466" y="3251200"/>
                <a:ext cx="1511300" cy="2168525"/>
              </a:xfrm>
              <a:custGeom>
                <a:avLst/>
                <a:gdLst/>
                <a:ahLst/>
                <a:cxnLst>
                  <a:cxn ang="0">
                    <a:pos x="902" y="724"/>
                  </a:cxn>
                  <a:cxn ang="0">
                    <a:pos x="902" y="774"/>
                  </a:cxn>
                  <a:cxn ang="0">
                    <a:pos x="894" y="770"/>
                  </a:cxn>
                  <a:cxn ang="0">
                    <a:pos x="894" y="774"/>
                  </a:cxn>
                  <a:cxn ang="0">
                    <a:pos x="738" y="684"/>
                  </a:cxn>
                  <a:cxn ang="0">
                    <a:pos x="894" y="594"/>
                  </a:cxn>
                  <a:cxn ang="0">
                    <a:pos x="894" y="598"/>
                  </a:cxn>
                  <a:cxn ang="0">
                    <a:pos x="902" y="594"/>
                  </a:cxn>
                  <a:cxn ang="0">
                    <a:pos x="902" y="642"/>
                  </a:cxn>
                  <a:cxn ang="0">
                    <a:pos x="948" y="642"/>
                  </a:cxn>
                  <a:cxn ang="0">
                    <a:pos x="952" y="642"/>
                  </a:cxn>
                  <a:cxn ang="0">
                    <a:pos x="952" y="210"/>
                  </a:cxn>
                  <a:cxn ang="0">
                    <a:pos x="516" y="210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10"/>
                  </a:cxn>
                  <a:cxn ang="0">
                    <a:pos x="0" y="210"/>
                  </a:cxn>
                  <a:cxn ang="0">
                    <a:pos x="0" y="1162"/>
                  </a:cxn>
                  <a:cxn ang="0">
                    <a:pos x="434" y="1162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62"/>
                  </a:cxn>
                  <a:cxn ang="0">
                    <a:pos x="952" y="1162"/>
                  </a:cxn>
                  <a:cxn ang="0">
                    <a:pos x="952" y="724"/>
                  </a:cxn>
                  <a:cxn ang="0">
                    <a:pos x="948" y="724"/>
                  </a:cxn>
                  <a:cxn ang="0">
                    <a:pos x="902" y="724"/>
                  </a:cxn>
                </a:cxnLst>
                <a:rect l="0" t="0" r="r" b="b"/>
                <a:pathLst>
                  <a:path w="952" h="1366">
                    <a:moveTo>
                      <a:pt x="902" y="724"/>
                    </a:moveTo>
                    <a:lnTo>
                      <a:pt x="902" y="774"/>
                    </a:lnTo>
                    <a:lnTo>
                      <a:pt x="894" y="770"/>
                    </a:lnTo>
                    <a:lnTo>
                      <a:pt x="894" y="774"/>
                    </a:lnTo>
                    <a:lnTo>
                      <a:pt x="738" y="684"/>
                    </a:lnTo>
                    <a:lnTo>
                      <a:pt x="894" y="594"/>
                    </a:lnTo>
                    <a:lnTo>
                      <a:pt x="894" y="598"/>
                    </a:lnTo>
                    <a:lnTo>
                      <a:pt x="902" y="594"/>
                    </a:lnTo>
                    <a:lnTo>
                      <a:pt x="902" y="642"/>
                    </a:lnTo>
                    <a:lnTo>
                      <a:pt x="948" y="642"/>
                    </a:lnTo>
                    <a:lnTo>
                      <a:pt x="952" y="642"/>
                    </a:lnTo>
                    <a:lnTo>
                      <a:pt x="952" y="210"/>
                    </a:lnTo>
                    <a:lnTo>
                      <a:pt x="516" y="210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10"/>
                    </a:lnTo>
                    <a:lnTo>
                      <a:pt x="0" y="210"/>
                    </a:lnTo>
                    <a:lnTo>
                      <a:pt x="0" y="1162"/>
                    </a:lnTo>
                    <a:lnTo>
                      <a:pt x="434" y="1162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62"/>
                    </a:lnTo>
                    <a:lnTo>
                      <a:pt x="952" y="1162"/>
                    </a:lnTo>
                    <a:lnTo>
                      <a:pt x="952" y="724"/>
                    </a:lnTo>
                    <a:lnTo>
                      <a:pt x="948" y="724"/>
                    </a:lnTo>
                    <a:lnTo>
                      <a:pt x="902" y="724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9" name="Freeform 7"/>
              <p:cNvSpPr>
                <a:spLocks/>
              </p:cNvSpPr>
              <p:nvPr/>
            </p:nvSpPr>
            <p:spPr bwMode="auto">
              <a:xfrm>
                <a:off x="6153150" y="3263900"/>
                <a:ext cx="1511300" cy="2168525"/>
              </a:xfrm>
              <a:custGeom>
                <a:avLst/>
                <a:gdLst/>
                <a:ahLst/>
                <a:cxnLst>
                  <a:cxn ang="0">
                    <a:pos x="48" y="642"/>
                  </a:cxn>
                  <a:cxn ang="0">
                    <a:pos x="48" y="594"/>
                  </a:cxn>
                  <a:cxn ang="0">
                    <a:pos x="56" y="598"/>
                  </a:cxn>
                  <a:cxn ang="0">
                    <a:pos x="56" y="594"/>
                  </a:cxn>
                  <a:cxn ang="0">
                    <a:pos x="212" y="684"/>
                  </a:cxn>
                  <a:cxn ang="0">
                    <a:pos x="56" y="774"/>
                  </a:cxn>
                  <a:cxn ang="0">
                    <a:pos x="56" y="770"/>
                  </a:cxn>
                  <a:cxn ang="0">
                    <a:pos x="48" y="774"/>
                  </a:cxn>
                  <a:cxn ang="0">
                    <a:pos x="48" y="724"/>
                  </a:cxn>
                  <a:cxn ang="0">
                    <a:pos x="2" y="724"/>
                  </a:cxn>
                  <a:cxn ang="0">
                    <a:pos x="0" y="724"/>
                  </a:cxn>
                  <a:cxn ang="0">
                    <a:pos x="0" y="1158"/>
                  </a:cxn>
                  <a:cxn ang="0">
                    <a:pos x="434" y="1158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58"/>
                  </a:cxn>
                  <a:cxn ang="0">
                    <a:pos x="952" y="1158"/>
                  </a:cxn>
                  <a:cxn ang="0">
                    <a:pos x="952" y="206"/>
                  </a:cxn>
                  <a:cxn ang="0">
                    <a:pos x="516" y="206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06"/>
                  </a:cxn>
                  <a:cxn ang="0">
                    <a:pos x="0" y="206"/>
                  </a:cxn>
                  <a:cxn ang="0">
                    <a:pos x="0" y="642"/>
                  </a:cxn>
                  <a:cxn ang="0">
                    <a:pos x="2" y="642"/>
                  </a:cxn>
                  <a:cxn ang="0">
                    <a:pos x="48" y="642"/>
                  </a:cxn>
                </a:cxnLst>
                <a:rect l="0" t="0" r="r" b="b"/>
                <a:pathLst>
                  <a:path w="952" h="1366">
                    <a:moveTo>
                      <a:pt x="48" y="642"/>
                    </a:moveTo>
                    <a:lnTo>
                      <a:pt x="48" y="594"/>
                    </a:lnTo>
                    <a:lnTo>
                      <a:pt x="56" y="598"/>
                    </a:lnTo>
                    <a:lnTo>
                      <a:pt x="56" y="594"/>
                    </a:lnTo>
                    <a:lnTo>
                      <a:pt x="212" y="684"/>
                    </a:lnTo>
                    <a:lnTo>
                      <a:pt x="56" y="774"/>
                    </a:lnTo>
                    <a:lnTo>
                      <a:pt x="56" y="770"/>
                    </a:lnTo>
                    <a:lnTo>
                      <a:pt x="48" y="774"/>
                    </a:lnTo>
                    <a:lnTo>
                      <a:pt x="48" y="724"/>
                    </a:lnTo>
                    <a:lnTo>
                      <a:pt x="2" y="724"/>
                    </a:lnTo>
                    <a:lnTo>
                      <a:pt x="0" y="724"/>
                    </a:lnTo>
                    <a:lnTo>
                      <a:pt x="0" y="1158"/>
                    </a:lnTo>
                    <a:lnTo>
                      <a:pt x="434" y="1158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58"/>
                    </a:lnTo>
                    <a:lnTo>
                      <a:pt x="952" y="1158"/>
                    </a:lnTo>
                    <a:lnTo>
                      <a:pt x="952" y="206"/>
                    </a:lnTo>
                    <a:lnTo>
                      <a:pt x="516" y="206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06"/>
                    </a:lnTo>
                    <a:lnTo>
                      <a:pt x="0" y="206"/>
                    </a:lnTo>
                    <a:lnTo>
                      <a:pt x="0" y="642"/>
                    </a:lnTo>
                    <a:lnTo>
                      <a:pt x="2" y="642"/>
                    </a:lnTo>
                    <a:lnTo>
                      <a:pt x="48" y="642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Freeform 8"/>
              <p:cNvSpPr>
                <a:spLocks/>
              </p:cNvSpPr>
              <p:nvPr/>
            </p:nvSpPr>
            <p:spPr bwMode="auto">
              <a:xfrm>
                <a:off x="3130550" y="2063750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566"/>
                  </a:cxn>
                  <a:cxn ang="0">
                    <a:pos x="746" y="476"/>
                  </a:cxn>
                  <a:cxn ang="0">
                    <a:pos x="902" y="386"/>
                  </a:cxn>
                  <a:cxn ang="0">
                    <a:pos x="902" y="436"/>
                  </a:cxn>
                  <a:cxn ang="0">
                    <a:pos x="952" y="436"/>
                  </a:cxn>
                  <a:cxn ang="0">
                    <a:pos x="952" y="0"/>
                  </a:cxn>
                  <a:cxn ang="0">
                    <a:pos x="0" y="0"/>
                  </a:cxn>
                  <a:cxn ang="0">
                    <a:pos x="0" y="952"/>
                  </a:cxn>
                  <a:cxn ang="0">
                    <a:pos x="434" y="952"/>
                  </a:cxn>
                  <a:cxn ang="0">
                    <a:pos x="434" y="908"/>
                  </a:cxn>
                  <a:cxn ang="0">
                    <a:pos x="384" y="908"/>
                  </a:cxn>
                  <a:cxn ang="0">
                    <a:pos x="476" y="752"/>
                  </a:cxn>
                  <a:cxn ang="0">
                    <a:pos x="566" y="908"/>
                  </a:cxn>
                  <a:cxn ang="0">
                    <a:pos x="516" y="908"/>
                  </a:cxn>
                  <a:cxn ang="0">
                    <a:pos x="516" y="952"/>
                  </a:cxn>
                  <a:cxn ang="0">
                    <a:pos x="952" y="952"/>
                  </a:cxn>
                  <a:cxn ang="0">
                    <a:pos x="952" y="518"/>
                  </a:cxn>
                  <a:cxn ang="0">
                    <a:pos x="902" y="518"/>
                  </a:cxn>
                  <a:cxn ang="0">
                    <a:pos x="902" y="566"/>
                  </a:cxn>
                </a:cxnLst>
                <a:rect l="0" t="0" r="r" b="b"/>
                <a:pathLst>
                  <a:path w="952" h="952">
                    <a:moveTo>
                      <a:pt x="902" y="566"/>
                    </a:moveTo>
                    <a:lnTo>
                      <a:pt x="746" y="476"/>
                    </a:lnTo>
                    <a:lnTo>
                      <a:pt x="902" y="386"/>
                    </a:lnTo>
                    <a:lnTo>
                      <a:pt x="902" y="436"/>
                    </a:lnTo>
                    <a:lnTo>
                      <a:pt x="952" y="436"/>
                    </a:lnTo>
                    <a:lnTo>
                      <a:pt x="952" y="0"/>
                    </a:lnTo>
                    <a:lnTo>
                      <a:pt x="0" y="0"/>
                    </a:lnTo>
                    <a:lnTo>
                      <a:pt x="0" y="952"/>
                    </a:lnTo>
                    <a:lnTo>
                      <a:pt x="434" y="952"/>
                    </a:lnTo>
                    <a:lnTo>
                      <a:pt x="434" y="908"/>
                    </a:lnTo>
                    <a:lnTo>
                      <a:pt x="384" y="908"/>
                    </a:lnTo>
                    <a:lnTo>
                      <a:pt x="476" y="752"/>
                    </a:lnTo>
                    <a:lnTo>
                      <a:pt x="566" y="908"/>
                    </a:lnTo>
                    <a:lnTo>
                      <a:pt x="516" y="908"/>
                    </a:lnTo>
                    <a:lnTo>
                      <a:pt x="516" y="952"/>
                    </a:lnTo>
                    <a:lnTo>
                      <a:pt x="952" y="952"/>
                    </a:lnTo>
                    <a:lnTo>
                      <a:pt x="952" y="518"/>
                    </a:lnTo>
                    <a:lnTo>
                      <a:pt x="902" y="518"/>
                    </a:lnTo>
                    <a:lnTo>
                      <a:pt x="902" y="566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Freeform 9"/>
              <p:cNvSpPr>
                <a:spLocks/>
              </p:cNvSpPr>
              <p:nvPr/>
            </p:nvSpPr>
            <p:spPr bwMode="auto">
              <a:xfrm>
                <a:off x="3112466" y="5099050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386"/>
                  </a:cxn>
                  <a:cxn ang="0">
                    <a:pos x="746" y="476"/>
                  </a:cxn>
                  <a:cxn ang="0">
                    <a:pos x="902" y="566"/>
                  </a:cxn>
                  <a:cxn ang="0">
                    <a:pos x="902" y="518"/>
                  </a:cxn>
                  <a:cxn ang="0">
                    <a:pos x="952" y="518"/>
                  </a:cxn>
                  <a:cxn ang="0">
                    <a:pos x="952" y="952"/>
                  </a:cxn>
                  <a:cxn ang="0">
                    <a:pos x="0" y="952"/>
                  </a:cxn>
                  <a:cxn ang="0">
                    <a:pos x="0" y="0"/>
                  </a:cxn>
                  <a:cxn ang="0">
                    <a:pos x="434" y="0"/>
                  </a:cxn>
                  <a:cxn ang="0">
                    <a:pos x="434" y="46"/>
                  </a:cxn>
                  <a:cxn ang="0">
                    <a:pos x="384" y="46"/>
                  </a:cxn>
                  <a:cxn ang="0">
                    <a:pos x="476" y="202"/>
                  </a:cxn>
                  <a:cxn ang="0">
                    <a:pos x="566" y="46"/>
                  </a:cxn>
                  <a:cxn ang="0">
                    <a:pos x="516" y="46"/>
                  </a:cxn>
                  <a:cxn ang="0">
                    <a:pos x="516" y="0"/>
                  </a:cxn>
                  <a:cxn ang="0">
                    <a:pos x="952" y="0"/>
                  </a:cxn>
                  <a:cxn ang="0">
                    <a:pos x="952" y="436"/>
                  </a:cxn>
                  <a:cxn ang="0">
                    <a:pos x="902" y="436"/>
                  </a:cxn>
                  <a:cxn ang="0">
                    <a:pos x="902" y="386"/>
                  </a:cxn>
                </a:cxnLst>
                <a:rect l="0" t="0" r="r" b="b"/>
                <a:pathLst>
                  <a:path w="952" h="952">
                    <a:moveTo>
                      <a:pt x="902" y="386"/>
                    </a:moveTo>
                    <a:lnTo>
                      <a:pt x="746" y="476"/>
                    </a:lnTo>
                    <a:lnTo>
                      <a:pt x="902" y="566"/>
                    </a:lnTo>
                    <a:lnTo>
                      <a:pt x="902" y="518"/>
                    </a:lnTo>
                    <a:lnTo>
                      <a:pt x="952" y="518"/>
                    </a:lnTo>
                    <a:lnTo>
                      <a:pt x="952" y="952"/>
                    </a:lnTo>
                    <a:lnTo>
                      <a:pt x="0" y="952"/>
                    </a:lnTo>
                    <a:lnTo>
                      <a:pt x="0" y="0"/>
                    </a:lnTo>
                    <a:lnTo>
                      <a:pt x="434" y="0"/>
                    </a:lnTo>
                    <a:lnTo>
                      <a:pt x="434" y="46"/>
                    </a:lnTo>
                    <a:lnTo>
                      <a:pt x="384" y="46"/>
                    </a:lnTo>
                    <a:lnTo>
                      <a:pt x="476" y="202"/>
                    </a:lnTo>
                    <a:lnTo>
                      <a:pt x="566" y="46"/>
                    </a:lnTo>
                    <a:lnTo>
                      <a:pt x="516" y="46"/>
                    </a:lnTo>
                    <a:lnTo>
                      <a:pt x="516" y="0"/>
                    </a:lnTo>
                    <a:lnTo>
                      <a:pt x="952" y="0"/>
                    </a:lnTo>
                    <a:lnTo>
                      <a:pt x="952" y="436"/>
                    </a:lnTo>
                    <a:lnTo>
                      <a:pt x="902" y="436"/>
                    </a:lnTo>
                    <a:lnTo>
                      <a:pt x="902" y="38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" name="Freeform 10"/>
              <p:cNvSpPr>
                <a:spLocks/>
              </p:cNvSpPr>
              <p:nvPr/>
            </p:nvSpPr>
            <p:spPr bwMode="auto">
              <a:xfrm>
                <a:off x="6153150" y="5099050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386"/>
                  </a:cxn>
                  <a:cxn ang="0">
                    <a:pos x="204" y="476"/>
                  </a:cxn>
                  <a:cxn ang="0">
                    <a:pos x="48" y="566"/>
                  </a:cxn>
                  <a:cxn ang="0">
                    <a:pos x="48" y="518"/>
                  </a:cxn>
                  <a:cxn ang="0">
                    <a:pos x="0" y="518"/>
                  </a:cxn>
                  <a:cxn ang="0">
                    <a:pos x="0" y="952"/>
                  </a:cxn>
                  <a:cxn ang="0">
                    <a:pos x="952" y="952"/>
                  </a:cxn>
                  <a:cxn ang="0">
                    <a:pos x="952" y="0"/>
                  </a:cxn>
                  <a:cxn ang="0">
                    <a:pos x="516" y="0"/>
                  </a:cxn>
                  <a:cxn ang="0">
                    <a:pos x="516" y="46"/>
                  </a:cxn>
                  <a:cxn ang="0">
                    <a:pos x="566" y="46"/>
                  </a:cxn>
                  <a:cxn ang="0">
                    <a:pos x="476" y="202"/>
                  </a:cxn>
                  <a:cxn ang="0">
                    <a:pos x="384" y="46"/>
                  </a:cxn>
                  <a:cxn ang="0">
                    <a:pos x="434" y="46"/>
                  </a:cxn>
                  <a:cxn ang="0">
                    <a:pos x="434" y="0"/>
                  </a:cxn>
                  <a:cxn ang="0">
                    <a:pos x="0" y="0"/>
                  </a:cxn>
                  <a:cxn ang="0">
                    <a:pos x="0" y="436"/>
                  </a:cxn>
                  <a:cxn ang="0">
                    <a:pos x="48" y="436"/>
                  </a:cxn>
                  <a:cxn ang="0">
                    <a:pos x="48" y="386"/>
                  </a:cxn>
                </a:cxnLst>
                <a:rect l="0" t="0" r="r" b="b"/>
                <a:pathLst>
                  <a:path w="952" h="952">
                    <a:moveTo>
                      <a:pt x="48" y="386"/>
                    </a:moveTo>
                    <a:lnTo>
                      <a:pt x="204" y="476"/>
                    </a:lnTo>
                    <a:lnTo>
                      <a:pt x="48" y="566"/>
                    </a:lnTo>
                    <a:lnTo>
                      <a:pt x="48" y="518"/>
                    </a:lnTo>
                    <a:lnTo>
                      <a:pt x="0" y="518"/>
                    </a:lnTo>
                    <a:lnTo>
                      <a:pt x="0" y="952"/>
                    </a:lnTo>
                    <a:lnTo>
                      <a:pt x="952" y="952"/>
                    </a:lnTo>
                    <a:lnTo>
                      <a:pt x="952" y="0"/>
                    </a:lnTo>
                    <a:lnTo>
                      <a:pt x="516" y="0"/>
                    </a:lnTo>
                    <a:lnTo>
                      <a:pt x="516" y="46"/>
                    </a:lnTo>
                    <a:lnTo>
                      <a:pt x="566" y="46"/>
                    </a:lnTo>
                    <a:lnTo>
                      <a:pt x="476" y="202"/>
                    </a:lnTo>
                    <a:lnTo>
                      <a:pt x="384" y="46"/>
                    </a:lnTo>
                    <a:lnTo>
                      <a:pt x="434" y="46"/>
                    </a:lnTo>
                    <a:lnTo>
                      <a:pt x="434" y="0"/>
                    </a:lnTo>
                    <a:lnTo>
                      <a:pt x="0" y="0"/>
                    </a:lnTo>
                    <a:lnTo>
                      <a:pt x="0" y="436"/>
                    </a:lnTo>
                    <a:lnTo>
                      <a:pt x="48" y="436"/>
                    </a:lnTo>
                    <a:lnTo>
                      <a:pt x="48" y="386"/>
                    </a:lnTo>
                    <a:close/>
                  </a:path>
                </a:pathLst>
              </a:custGeom>
              <a:solidFill>
                <a:srgbClr val="C000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Freeform 11"/>
              <p:cNvSpPr>
                <a:spLocks/>
              </p:cNvSpPr>
              <p:nvPr/>
            </p:nvSpPr>
            <p:spPr bwMode="auto">
              <a:xfrm>
                <a:off x="6153150" y="20583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566"/>
                  </a:cxn>
                  <a:cxn ang="0">
                    <a:pos x="204" y="476"/>
                  </a:cxn>
                  <a:cxn ang="0">
                    <a:pos x="48" y="386"/>
                  </a:cxn>
                  <a:cxn ang="0">
                    <a:pos x="48" y="436"/>
                  </a:cxn>
                  <a:cxn ang="0">
                    <a:pos x="0" y="436"/>
                  </a:cxn>
                  <a:cxn ang="0">
                    <a:pos x="0" y="0"/>
                  </a:cxn>
                  <a:cxn ang="0">
                    <a:pos x="952" y="0"/>
                  </a:cxn>
                  <a:cxn ang="0">
                    <a:pos x="952" y="952"/>
                  </a:cxn>
                  <a:cxn ang="0">
                    <a:pos x="516" y="952"/>
                  </a:cxn>
                  <a:cxn ang="0">
                    <a:pos x="516" y="908"/>
                  </a:cxn>
                  <a:cxn ang="0">
                    <a:pos x="566" y="908"/>
                  </a:cxn>
                  <a:cxn ang="0">
                    <a:pos x="476" y="752"/>
                  </a:cxn>
                  <a:cxn ang="0">
                    <a:pos x="384" y="908"/>
                  </a:cxn>
                  <a:cxn ang="0">
                    <a:pos x="434" y="908"/>
                  </a:cxn>
                  <a:cxn ang="0">
                    <a:pos x="434" y="952"/>
                  </a:cxn>
                  <a:cxn ang="0">
                    <a:pos x="0" y="952"/>
                  </a:cxn>
                  <a:cxn ang="0">
                    <a:pos x="0" y="518"/>
                  </a:cxn>
                  <a:cxn ang="0">
                    <a:pos x="48" y="518"/>
                  </a:cxn>
                  <a:cxn ang="0">
                    <a:pos x="48" y="566"/>
                  </a:cxn>
                </a:cxnLst>
                <a:rect l="0" t="0" r="r" b="b"/>
                <a:pathLst>
                  <a:path w="952" h="952">
                    <a:moveTo>
                      <a:pt x="48" y="566"/>
                    </a:moveTo>
                    <a:lnTo>
                      <a:pt x="204" y="476"/>
                    </a:lnTo>
                    <a:lnTo>
                      <a:pt x="48" y="386"/>
                    </a:lnTo>
                    <a:lnTo>
                      <a:pt x="48" y="436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952" y="0"/>
                    </a:lnTo>
                    <a:lnTo>
                      <a:pt x="952" y="952"/>
                    </a:lnTo>
                    <a:lnTo>
                      <a:pt x="516" y="952"/>
                    </a:lnTo>
                    <a:lnTo>
                      <a:pt x="516" y="908"/>
                    </a:lnTo>
                    <a:lnTo>
                      <a:pt x="566" y="908"/>
                    </a:lnTo>
                    <a:lnTo>
                      <a:pt x="476" y="752"/>
                    </a:lnTo>
                    <a:lnTo>
                      <a:pt x="384" y="908"/>
                    </a:lnTo>
                    <a:lnTo>
                      <a:pt x="434" y="908"/>
                    </a:lnTo>
                    <a:lnTo>
                      <a:pt x="434" y="952"/>
                    </a:lnTo>
                    <a:lnTo>
                      <a:pt x="0" y="952"/>
                    </a:lnTo>
                    <a:lnTo>
                      <a:pt x="0" y="518"/>
                    </a:lnTo>
                    <a:lnTo>
                      <a:pt x="48" y="518"/>
                    </a:lnTo>
                    <a:lnTo>
                      <a:pt x="48" y="566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4308475" y="2063750"/>
                <a:ext cx="2162175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386"/>
                  </a:cxn>
                  <a:cxn ang="0">
                    <a:pos x="1206" y="436"/>
                  </a:cxn>
                  <a:cxn ang="0">
                    <a:pos x="1158" y="436"/>
                  </a:cxn>
                  <a:cxn ang="0">
                    <a:pos x="1158" y="0"/>
                  </a:cxn>
                  <a:cxn ang="0">
                    <a:pos x="206" y="0"/>
                  </a:cxn>
                  <a:cxn ang="0">
                    <a:pos x="206" y="436"/>
                  </a:cxn>
                  <a:cxn ang="0">
                    <a:pos x="156" y="436"/>
                  </a:cxn>
                  <a:cxn ang="0">
                    <a:pos x="156" y="386"/>
                  </a:cxn>
                  <a:cxn ang="0">
                    <a:pos x="0" y="476"/>
                  </a:cxn>
                  <a:cxn ang="0">
                    <a:pos x="156" y="566"/>
                  </a:cxn>
                  <a:cxn ang="0">
                    <a:pos x="156" y="518"/>
                  </a:cxn>
                  <a:cxn ang="0">
                    <a:pos x="206" y="518"/>
                  </a:cxn>
                  <a:cxn ang="0">
                    <a:pos x="206" y="952"/>
                  </a:cxn>
                  <a:cxn ang="0">
                    <a:pos x="640" y="952"/>
                  </a:cxn>
                  <a:cxn ang="0">
                    <a:pos x="640" y="900"/>
                  </a:cxn>
                  <a:cxn ang="0">
                    <a:pos x="590" y="900"/>
                  </a:cxn>
                  <a:cxn ang="0">
                    <a:pos x="682" y="744"/>
                  </a:cxn>
                  <a:cxn ang="0">
                    <a:pos x="772" y="900"/>
                  </a:cxn>
                  <a:cxn ang="0">
                    <a:pos x="722" y="900"/>
                  </a:cxn>
                  <a:cxn ang="0">
                    <a:pos x="722" y="952"/>
                  </a:cxn>
                  <a:cxn ang="0">
                    <a:pos x="1158" y="952"/>
                  </a:cxn>
                  <a:cxn ang="0">
                    <a:pos x="1158" y="518"/>
                  </a:cxn>
                  <a:cxn ang="0">
                    <a:pos x="1206" y="518"/>
                  </a:cxn>
                  <a:cxn ang="0">
                    <a:pos x="1206" y="56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386"/>
                    </a:lnTo>
                    <a:lnTo>
                      <a:pt x="1206" y="436"/>
                    </a:lnTo>
                    <a:lnTo>
                      <a:pt x="1158" y="436"/>
                    </a:lnTo>
                    <a:lnTo>
                      <a:pt x="1158" y="0"/>
                    </a:lnTo>
                    <a:lnTo>
                      <a:pt x="206" y="0"/>
                    </a:lnTo>
                    <a:lnTo>
                      <a:pt x="206" y="436"/>
                    </a:lnTo>
                    <a:lnTo>
                      <a:pt x="156" y="436"/>
                    </a:lnTo>
                    <a:lnTo>
                      <a:pt x="156" y="386"/>
                    </a:lnTo>
                    <a:lnTo>
                      <a:pt x="0" y="476"/>
                    </a:lnTo>
                    <a:lnTo>
                      <a:pt x="156" y="566"/>
                    </a:lnTo>
                    <a:lnTo>
                      <a:pt x="156" y="518"/>
                    </a:lnTo>
                    <a:lnTo>
                      <a:pt x="206" y="518"/>
                    </a:lnTo>
                    <a:lnTo>
                      <a:pt x="206" y="952"/>
                    </a:lnTo>
                    <a:lnTo>
                      <a:pt x="640" y="952"/>
                    </a:lnTo>
                    <a:lnTo>
                      <a:pt x="640" y="900"/>
                    </a:lnTo>
                    <a:lnTo>
                      <a:pt x="590" y="900"/>
                    </a:lnTo>
                    <a:lnTo>
                      <a:pt x="682" y="744"/>
                    </a:lnTo>
                    <a:lnTo>
                      <a:pt x="772" y="900"/>
                    </a:lnTo>
                    <a:lnTo>
                      <a:pt x="722" y="900"/>
                    </a:lnTo>
                    <a:lnTo>
                      <a:pt x="722" y="952"/>
                    </a:lnTo>
                    <a:lnTo>
                      <a:pt x="1158" y="952"/>
                    </a:lnTo>
                    <a:lnTo>
                      <a:pt x="1158" y="518"/>
                    </a:lnTo>
                    <a:lnTo>
                      <a:pt x="1206" y="518"/>
                    </a:lnTo>
                    <a:lnTo>
                      <a:pt x="1206" y="56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4308475" y="5099050"/>
                <a:ext cx="2162175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566"/>
                  </a:cxn>
                  <a:cxn ang="0">
                    <a:pos x="1206" y="518"/>
                  </a:cxn>
                  <a:cxn ang="0">
                    <a:pos x="1158" y="518"/>
                  </a:cxn>
                  <a:cxn ang="0">
                    <a:pos x="1158" y="952"/>
                  </a:cxn>
                  <a:cxn ang="0">
                    <a:pos x="206" y="952"/>
                  </a:cxn>
                  <a:cxn ang="0">
                    <a:pos x="206" y="518"/>
                  </a:cxn>
                  <a:cxn ang="0">
                    <a:pos x="156" y="518"/>
                  </a:cxn>
                  <a:cxn ang="0">
                    <a:pos x="156" y="566"/>
                  </a:cxn>
                  <a:cxn ang="0">
                    <a:pos x="0" y="476"/>
                  </a:cxn>
                  <a:cxn ang="0">
                    <a:pos x="156" y="386"/>
                  </a:cxn>
                  <a:cxn ang="0">
                    <a:pos x="156" y="436"/>
                  </a:cxn>
                  <a:cxn ang="0">
                    <a:pos x="206" y="436"/>
                  </a:cxn>
                  <a:cxn ang="0">
                    <a:pos x="206" y="0"/>
                  </a:cxn>
                  <a:cxn ang="0">
                    <a:pos x="640" y="0"/>
                  </a:cxn>
                  <a:cxn ang="0">
                    <a:pos x="640" y="54"/>
                  </a:cxn>
                  <a:cxn ang="0">
                    <a:pos x="590" y="54"/>
                  </a:cxn>
                  <a:cxn ang="0">
                    <a:pos x="682" y="210"/>
                  </a:cxn>
                  <a:cxn ang="0">
                    <a:pos x="772" y="54"/>
                  </a:cxn>
                  <a:cxn ang="0">
                    <a:pos x="722" y="54"/>
                  </a:cxn>
                  <a:cxn ang="0">
                    <a:pos x="722" y="0"/>
                  </a:cxn>
                  <a:cxn ang="0">
                    <a:pos x="1158" y="0"/>
                  </a:cxn>
                  <a:cxn ang="0">
                    <a:pos x="1158" y="436"/>
                  </a:cxn>
                  <a:cxn ang="0">
                    <a:pos x="1206" y="436"/>
                  </a:cxn>
                  <a:cxn ang="0">
                    <a:pos x="1206" y="38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566"/>
                    </a:lnTo>
                    <a:lnTo>
                      <a:pt x="1206" y="518"/>
                    </a:lnTo>
                    <a:lnTo>
                      <a:pt x="1158" y="518"/>
                    </a:lnTo>
                    <a:lnTo>
                      <a:pt x="1158" y="952"/>
                    </a:lnTo>
                    <a:lnTo>
                      <a:pt x="206" y="952"/>
                    </a:lnTo>
                    <a:lnTo>
                      <a:pt x="206" y="518"/>
                    </a:lnTo>
                    <a:lnTo>
                      <a:pt x="156" y="518"/>
                    </a:lnTo>
                    <a:lnTo>
                      <a:pt x="156" y="566"/>
                    </a:lnTo>
                    <a:lnTo>
                      <a:pt x="0" y="476"/>
                    </a:lnTo>
                    <a:lnTo>
                      <a:pt x="156" y="386"/>
                    </a:lnTo>
                    <a:lnTo>
                      <a:pt x="156" y="436"/>
                    </a:lnTo>
                    <a:lnTo>
                      <a:pt x="206" y="436"/>
                    </a:lnTo>
                    <a:lnTo>
                      <a:pt x="206" y="0"/>
                    </a:lnTo>
                    <a:lnTo>
                      <a:pt x="640" y="0"/>
                    </a:lnTo>
                    <a:lnTo>
                      <a:pt x="640" y="54"/>
                    </a:lnTo>
                    <a:lnTo>
                      <a:pt x="590" y="54"/>
                    </a:lnTo>
                    <a:lnTo>
                      <a:pt x="682" y="210"/>
                    </a:lnTo>
                    <a:lnTo>
                      <a:pt x="772" y="54"/>
                    </a:lnTo>
                    <a:lnTo>
                      <a:pt x="722" y="54"/>
                    </a:lnTo>
                    <a:lnTo>
                      <a:pt x="722" y="0"/>
                    </a:lnTo>
                    <a:lnTo>
                      <a:pt x="1158" y="0"/>
                    </a:lnTo>
                    <a:lnTo>
                      <a:pt x="1158" y="436"/>
                    </a:lnTo>
                    <a:lnTo>
                      <a:pt x="1206" y="436"/>
                    </a:lnTo>
                    <a:lnTo>
                      <a:pt x="1206" y="38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25"/>
            <p:cNvGrpSpPr/>
            <p:nvPr/>
          </p:nvGrpSpPr>
          <p:grpSpPr>
            <a:xfrm>
              <a:off x="1774372" y="3391806"/>
              <a:ext cx="2729205" cy="2736850"/>
              <a:chOff x="3130550" y="2045666"/>
              <a:chExt cx="4533900" cy="4546600"/>
            </a:xfrm>
            <a:gradFill flip="none" rotWithShape="1">
              <a:gsLst>
                <a:gs pos="0">
                  <a:schemeClr val="bg1">
                    <a:lumMod val="65000"/>
                    <a:shade val="30000"/>
                    <a:satMod val="115000"/>
                  </a:schemeClr>
                </a:gs>
                <a:gs pos="50000">
                  <a:schemeClr val="bg1">
                    <a:lumMod val="65000"/>
                    <a:shade val="67500"/>
                    <a:satMod val="115000"/>
                  </a:schemeClr>
                </a:gs>
                <a:gs pos="100000">
                  <a:schemeClr val="bg1">
                    <a:lumMod val="6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cene3d>
              <a:camera prst="isometricOffAxis1Right"/>
              <a:lightRig rig="threePt" dir="t"/>
            </a:scene3d>
          </p:grpSpPr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4311649" y="3239465"/>
                <a:ext cx="2162176" cy="2168525"/>
              </a:xfrm>
              <a:custGeom>
                <a:avLst/>
                <a:gdLst/>
                <a:ahLst/>
                <a:cxnLst>
                  <a:cxn ang="0">
                    <a:pos x="1362" y="684"/>
                  </a:cxn>
                  <a:cxn ang="0">
                    <a:pos x="1206" y="594"/>
                  </a:cxn>
                  <a:cxn ang="0">
                    <a:pos x="1206" y="644"/>
                  </a:cxn>
                  <a:cxn ang="0">
                    <a:pos x="1158" y="644"/>
                  </a:cxn>
                  <a:cxn ang="0">
                    <a:pos x="1158" y="208"/>
                  </a:cxn>
                  <a:cxn ang="0">
                    <a:pos x="722" y="208"/>
                  </a:cxn>
                  <a:cxn ang="0">
                    <a:pos x="722" y="156"/>
                  </a:cxn>
                  <a:cxn ang="0">
                    <a:pos x="772" y="156"/>
                  </a:cxn>
                  <a:cxn ang="0">
                    <a:pos x="682" y="0"/>
                  </a:cxn>
                  <a:cxn ang="0">
                    <a:pos x="592" y="156"/>
                  </a:cxn>
                  <a:cxn ang="0">
                    <a:pos x="640" y="156"/>
                  </a:cxn>
                  <a:cxn ang="0">
                    <a:pos x="640" y="208"/>
                  </a:cxn>
                  <a:cxn ang="0">
                    <a:pos x="206" y="208"/>
                  </a:cxn>
                  <a:cxn ang="0">
                    <a:pos x="206" y="644"/>
                  </a:cxn>
                  <a:cxn ang="0">
                    <a:pos x="156" y="644"/>
                  </a:cxn>
                  <a:cxn ang="0">
                    <a:pos x="156" y="594"/>
                  </a:cxn>
                  <a:cxn ang="0">
                    <a:pos x="0" y="684"/>
                  </a:cxn>
                  <a:cxn ang="0">
                    <a:pos x="156" y="774"/>
                  </a:cxn>
                  <a:cxn ang="0">
                    <a:pos x="156" y="726"/>
                  </a:cxn>
                  <a:cxn ang="0">
                    <a:pos x="206" y="726"/>
                  </a:cxn>
                  <a:cxn ang="0">
                    <a:pos x="206" y="1160"/>
                  </a:cxn>
                  <a:cxn ang="0">
                    <a:pos x="640" y="1160"/>
                  </a:cxn>
                  <a:cxn ang="0">
                    <a:pos x="640" y="1210"/>
                  </a:cxn>
                  <a:cxn ang="0">
                    <a:pos x="592" y="1210"/>
                  </a:cxn>
                  <a:cxn ang="0">
                    <a:pos x="682" y="1366"/>
                  </a:cxn>
                  <a:cxn ang="0">
                    <a:pos x="772" y="1210"/>
                  </a:cxn>
                  <a:cxn ang="0">
                    <a:pos x="722" y="1210"/>
                  </a:cxn>
                  <a:cxn ang="0">
                    <a:pos x="722" y="1160"/>
                  </a:cxn>
                  <a:cxn ang="0">
                    <a:pos x="1158" y="1160"/>
                  </a:cxn>
                  <a:cxn ang="0">
                    <a:pos x="1158" y="726"/>
                  </a:cxn>
                  <a:cxn ang="0">
                    <a:pos x="1206" y="726"/>
                  </a:cxn>
                  <a:cxn ang="0">
                    <a:pos x="1206" y="774"/>
                  </a:cxn>
                  <a:cxn ang="0">
                    <a:pos x="1362" y="684"/>
                  </a:cxn>
                </a:cxnLst>
                <a:rect l="0" t="0" r="r" b="b"/>
                <a:pathLst>
                  <a:path w="1362" h="1366">
                    <a:moveTo>
                      <a:pt x="1362" y="684"/>
                    </a:moveTo>
                    <a:lnTo>
                      <a:pt x="1206" y="594"/>
                    </a:lnTo>
                    <a:lnTo>
                      <a:pt x="1206" y="644"/>
                    </a:lnTo>
                    <a:lnTo>
                      <a:pt x="1158" y="644"/>
                    </a:lnTo>
                    <a:lnTo>
                      <a:pt x="1158" y="208"/>
                    </a:lnTo>
                    <a:lnTo>
                      <a:pt x="722" y="208"/>
                    </a:lnTo>
                    <a:lnTo>
                      <a:pt x="722" y="156"/>
                    </a:lnTo>
                    <a:lnTo>
                      <a:pt x="772" y="156"/>
                    </a:lnTo>
                    <a:lnTo>
                      <a:pt x="682" y="0"/>
                    </a:lnTo>
                    <a:lnTo>
                      <a:pt x="592" y="156"/>
                    </a:lnTo>
                    <a:lnTo>
                      <a:pt x="640" y="156"/>
                    </a:lnTo>
                    <a:lnTo>
                      <a:pt x="640" y="208"/>
                    </a:lnTo>
                    <a:lnTo>
                      <a:pt x="206" y="208"/>
                    </a:lnTo>
                    <a:lnTo>
                      <a:pt x="206" y="644"/>
                    </a:lnTo>
                    <a:lnTo>
                      <a:pt x="156" y="644"/>
                    </a:lnTo>
                    <a:lnTo>
                      <a:pt x="156" y="594"/>
                    </a:lnTo>
                    <a:lnTo>
                      <a:pt x="0" y="684"/>
                    </a:lnTo>
                    <a:lnTo>
                      <a:pt x="156" y="774"/>
                    </a:lnTo>
                    <a:lnTo>
                      <a:pt x="156" y="726"/>
                    </a:lnTo>
                    <a:lnTo>
                      <a:pt x="206" y="726"/>
                    </a:lnTo>
                    <a:lnTo>
                      <a:pt x="206" y="1160"/>
                    </a:lnTo>
                    <a:lnTo>
                      <a:pt x="640" y="1160"/>
                    </a:lnTo>
                    <a:lnTo>
                      <a:pt x="640" y="1210"/>
                    </a:lnTo>
                    <a:lnTo>
                      <a:pt x="592" y="1210"/>
                    </a:lnTo>
                    <a:lnTo>
                      <a:pt x="682" y="1366"/>
                    </a:lnTo>
                    <a:lnTo>
                      <a:pt x="772" y="1210"/>
                    </a:lnTo>
                    <a:lnTo>
                      <a:pt x="722" y="1210"/>
                    </a:lnTo>
                    <a:lnTo>
                      <a:pt x="722" y="1160"/>
                    </a:lnTo>
                    <a:lnTo>
                      <a:pt x="1158" y="1160"/>
                    </a:lnTo>
                    <a:lnTo>
                      <a:pt x="1158" y="726"/>
                    </a:lnTo>
                    <a:lnTo>
                      <a:pt x="1206" y="726"/>
                    </a:lnTo>
                    <a:lnTo>
                      <a:pt x="1206" y="774"/>
                    </a:lnTo>
                    <a:lnTo>
                      <a:pt x="1362" y="684"/>
                    </a:lnTo>
                    <a:close/>
                  </a:path>
                </a:pathLst>
              </a:custGeom>
              <a:solidFill>
                <a:schemeClr val="bg1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3130550" y="3233116"/>
                <a:ext cx="1511300" cy="2168525"/>
              </a:xfrm>
              <a:custGeom>
                <a:avLst/>
                <a:gdLst/>
                <a:ahLst/>
                <a:cxnLst>
                  <a:cxn ang="0">
                    <a:pos x="902" y="724"/>
                  </a:cxn>
                  <a:cxn ang="0">
                    <a:pos x="902" y="774"/>
                  </a:cxn>
                  <a:cxn ang="0">
                    <a:pos x="894" y="770"/>
                  </a:cxn>
                  <a:cxn ang="0">
                    <a:pos x="894" y="774"/>
                  </a:cxn>
                  <a:cxn ang="0">
                    <a:pos x="738" y="684"/>
                  </a:cxn>
                  <a:cxn ang="0">
                    <a:pos x="894" y="594"/>
                  </a:cxn>
                  <a:cxn ang="0">
                    <a:pos x="894" y="598"/>
                  </a:cxn>
                  <a:cxn ang="0">
                    <a:pos x="902" y="594"/>
                  </a:cxn>
                  <a:cxn ang="0">
                    <a:pos x="902" y="642"/>
                  </a:cxn>
                  <a:cxn ang="0">
                    <a:pos x="948" y="642"/>
                  </a:cxn>
                  <a:cxn ang="0">
                    <a:pos x="952" y="642"/>
                  </a:cxn>
                  <a:cxn ang="0">
                    <a:pos x="952" y="210"/>
                  </a:cxn>
                  <a:cxn ang="0">
                    <a:pos x="516" y="210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10"/>
                  </a:cxn>
                  <a:cxn ang="0">
                    <a:pos x="0" y="210"/>
                  </a:cxn>
                  <a:cxn ang="0">
                    <a:pos x="0" y="1162"/>
                  </a:cxn>
                  <a:cxn ang="0">
                    <a:pos x="434" y="1162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62"/>
                  </a:cxn>
                  <a:cxn ang="0">
                    <a:pos x="952" y="1162"/>
                  </a:cxn>
                  <a:cxn ang="0">
                    <a:pos x="952" y="724"/>
                  </a:cxn>
                  <a:cxn ang="0">
                    <a:pos x="948" y="724"/>
                  </a:cxn>
                  <a:cxn ang="0">
                    <a:pos x="902" y="724"/>
                  </a:cxn>
                </a:cxnLst>
                <a:rect l="0" t="0" r="r" b="b"/>
                <a:pathLst>
                  <a:path w="952" h="1366">
                    <a:moveTo>
                      <a:pt x="902" y="724"/>
                    </a:moveTo>
                    <a:lnTo>
                      <a:pt x="902" y="774"/>
                    </a:lnTo>
                    <a:lnTo>
                      <a:pt x="894" y="770"/>
                    </a:lnTo>
                    <a:lnTo>
                      <a:pt x="894" y="774"/>
                    </a:lnTo>
                    <a:lnTo>
                      <a:pt x="738" y="684"/>
                    </a:lnTo>
                    <a:lnTo>
                      <a:pt x="894" y="594"/>
                    </a:lnTo>
                    <a:lnTo>
                      <a:pt x="894" y="598"/>
                    </a:lnTo>
                    <a:lnTo>
                      <a:pt x="902" y="594"/>
                    </a:lnTo>
                    <a:lnTo>
                      <a:pt x="902" y="642"/>
                    </a:lnTo>
                    <a:lnTo>
                      <a:pt x="948" y="642"/>
                    </a:lnTo>
                    <a:lnTo>
                      <a:pt x="952" y="642"/>
                    </a:lnTo>
                    <a:lnTo>
                      <a:pt x="952" y="210"/>
                    </a:lnTo>
                    <a:lnTo>
                      <a:pt x="516" y="210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10"/>
                    </a:lnTo>
                    <a:lnTo>
                      <a:pt x="0" y="210"/>
                    </a:lnTo>
                    <a:lnTo>
                      <a:pt x="0" y="1162"/>
                    </a:lnTo>
                    <a:lnTo>
                      <a:pt x="434" y="1162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62"/>
                    </a:lnTo>
                    <a:lnTo>
                      <a:pt x="952" y="1162"/>
                    </a:lnTo>
                    <a:lnTo>
                      <a:pt x="952" y="724"/>
                    </a:lnTo>
                    <a:lnTo>
                      <a:pt x="948" y="724"/>
                    </a:lnTo>
                    <a:lnTo>
                      <a:pt x="902" y="724"/>
                    </a:ln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6153150" y="3245816"/>
                <a:ext cx="1511300" cy="2168525"/>
              </a:xfrm>
              <a:custGeom>
                <a:avLst/>
                <a:gdLst/>
                <a:ahLst/>
                <a:cxnLst>
                  <a:cxn ang="0">
                    <a:pos x="48" y="642"/>
                  </a:cxn>
                  <a:cxn ang="0">
                    <a:pos x="48" y="594"/>
                  </a:cxn>
                  <a:cxn ang="0">
                    <a:pos x="56" y="598"/>
                  </a:cxn>
                  <a:cxn ang="0">
                    <a:pos x="56" y="594"/>
                  </a:cxn>
                  <a:cxn ang="0">
                    <a:pos x="212" y="684"/>
                  </a:cxn>
                  <a:cxn ang="0">
                    <a:pos x="56" y="774"/>
                  </a:cxn>
                  <a:cxn ang="0">
                    <a:pos x="56" y="770"/>
                  </a:cxn>
                  <a:cxn ang="0">
                    <a:pos x="48" y="774"/>
                  </a:cxn>
                  <a:cxn ang="0">
                    <a:pos x="48" y="724"/>
                  </a:cxn>
                  <a:cxn ang="0">
                    <a:pos x="2" y="724"/>
                  </a:cxn>
                  <a:cxn ang="0">
                    <a:pos x="0" y="724"/>
                  </a:cxn>
                  <a:cxn ang="0">
                    <a:pos x="0" y="1158"/>
                  </a:cxn>
                  <a:cxn ang="0">
                    <a:pos x="434" y="1158"/>
                  </a:cxn>
                  <a:cxn ang="0">
                    <a:pos x="434" y="1210"/>
                  </a:cxn>
                  <a:cxn ang="0">
                    <a:pos x="384" y="1210"/>
                  </a:cxn>
                  <a:cxn ang="0">
                    <a:pos x="476" y="1366"/>
                  </a:cxn>
                  <a:cxn ang="0">
                    <a:pos x="566" y="1210"/>
                  </a:cxn>
                  <a:cxn ang="0">
                    <a:pos x="516" y="1210"/>
                  </a:cxn>
                  <a:cxn ang="0">
                    <a:pos x="516" y="1158"/>
                  </a:cxn>
                  <a:cxn ang="0">
                    <a:pos x="952" y="1158"/>
                  </a:cxn>
                  <a:cxn ang="0">
                    <a:pos x="952" y="206"/>
                  </a:cxn>
                  <a:cxn ang="0">
                    <a:pos x="516" y="206"/>
                  </a:cxn>
                  <a:cxn ang="0">
                    <a:pos x="516" y="156"/>
                  </a:cxn>
                  <a:cxn ang="0">
                    <a:pos x="566" y="156"/>
                  </a:cxn>
                  <a:cxn ang="0">
                    <a:pos x="476" y="0"/>
                  </a:cxn>
                  <a:cxn ang="0">
                    <a:pos x="384" y="156"/>
                  </a:cxn>
                  <a:cxn ang="0">
                    <a:pos x="434" y="156"/>
                  </a:cxn>
                  <a:cxn ang="0">
                    <a:pos x="434" y="206"/>
                  </a:cxn>
                  <a:cxn ang="0">
                    <a:pos x="0" y="206"/>
                  </a:cxn>
                  <a:cxn ang="0">
                    <a:pos x="0" y="642"/>
                  </a:cxn>
                  <a:cxn ang="0">
                    <a:pos x="2" y="642"/>
                  </a:cxn>
                  <a:cxn ang="0">
                    <a:pos x="48" y="642"/>
                  </a:cxn>
                </a:cxnLst>
                <a:rect l="0" t="0" r="r" b="b"/>
                <a:pathLst>
                  <a:path w="952" h="1366">
                    <a:moveTo>
                      <a:pt x="48" y="642"/>
                    </a:moveTo>
                    <a:lnTo>
                      <a:pt x="48" y="594"/>
                    </a:lnTo>
                    <a:lnTo>
                      <a:pt x="56" y="598"/>
                    </a:lnTo>
                    <a:lnTo>
                      <a:pt x="56" y="594"/>
                    </a:lnTo>
                    <a:lnTo>
                      <a:pt x="212" y="684"/>
                    </a:lnTo>
                    <a:lnTo>
                      <a:pt x="56" y="774"/>
                    </a:lnTo>
                    <a:lnTo>
                      <a:pt x="56" y="770"/>
                    </a:lnTo>
                    <a:lnTo>
                      <a:pt x="48" y="774"/>
                    </a:lnTo>
                    <a:lnTo>
                      <a:pt x="48" y="724"/>
                    </a:lnTo>
                    <a:lnTo>
                      <a:pt x="2" y="724"/>
                    </a:lnTo>
                    <a:lnTo>
                      <a:pt x="0" y="724"/>
                    </a:lnTo>
                    <a:lnTo>
                      <a:pt x="0" y="1158"/>
                    </a:lnTo>
                    <a:lnTo>
                      <a:pt x="434" y="1158"/>
                    </a:lnTo>
                    <a:lnTo>
                      <a:pt x="434" y="1210"/>
                    </a:lnTo>
                    <a:lnTo>
                      <a:pt x="384" y="1210"/>
                    </a:lnTo>
                    <a:lnTo>
                      <a:pt x="476" y="1366"/>
                    </a:lnTo>
                    <a:lnTo>
                      <a:pt x="566" y="1210"/>
                    </a:lnTo>
                    <a:lnTo>
                      <a:pt x="516" y="1210"/>
                    </a:lnTo>
                    <a:lnTo>
                      <a:pt x="516" y="1158"/>
                    </a:lnTo>
                    <a:lnTo>
                      <a:pt x="952" y="1158"/>
                    </a:lnTo>
                    <a:lnTo>
                      <a:pt x="952" y="206"/>
                    </a:lnTo>
                    <a:lnTo>
                      <a:pt x="516" y="206"/>
                    </a:lnTo>
                    <a:lnTo>
                      <a:pt x="516" y="156"/>
                    </a:lnTo>
                    <a:lnTo>
                      <a:pt x="566" y="156"/>
                    </a:lnTo>
                    <a:lnTo>
                      <a:pt x="476" y="0"/>
                    </a:lnTo>
                    <a:lnTo>
                      <a:pt x="384" y="156"/>
                    </a:lnTo>
                    <a:lnTo>
                      <a:pt x="434" y="156"/>
                    </a:lnTo>
                    <a:lnTo>
                      <a:pt x="434" y="206"/>
                    </a:lnTo>
                    <a:lnTo>
                      <a:pt x="0" y="206"/>
                    </a:lnTo>
                    <a:lnTo>
                      <a:pt x="0" y="642"/>
                    </a:lnTo>
                    <a:lnTo>
                      <a:pt x="2" y="642"/>
                    </a:lnTo>
                    <a:lnTo>
                      <a:pt x="48" y="6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3130550" y="20456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566"/>
                  </a:cxn>
                  <a:cxn ang="0">
                    <a:pos x="746" y="476"/>
                  </a:cxn>
                  <a:cxn ang="0">
                    <a:pos x="902" y="386"/>
                  </a:cxn>
                  <a:cxn ang="0">
                    <a:pos x="902" y="436"/>
                  </a:cxn>
                  <a:cxn ang="0">
                    <a:pos x="952" y="436"/>
                  </a:cxn>
                  <a:cxn ang="0">
                    <a:pos x="952" y="0"/>
                  </a:cxn>
                  <a:cxn ang="0">
                    <a:pos x="0" y="0"/>
                  </a:cxn>
                  <a:cxn ang="0">
                    <a:pos x="0" y="952"/>
                  </a:cxn>
                  <a:cxn ang="0">
                    <a:pos x="434" y="952"/>
                  </a:cxn>
                  <a:cxn ang="0">
                    <a:pos x="434" y="908"/>
                  </a:cxn>
                  <a:cxn ang="0">
                    <a:pos x="384" y="908"/>
                  </a:cxn>
                  <a:cxn ang="0">
                    <a:pos x="476" y="752"/>
                  </a:cxn>
                  <a:cxn ang="0">
                    <a:pos x="566" y="908"/>
                  </a:cxn>
                  <a:cxn ang="0">
                    <a:pos x="516" y="908"/>
                  </a:cxn>
                  <a:cxn ang="0">
                    <a:pos x="516" y="952"/>
                  </a:cxn>
                  <a:cxn ang="0">
                    <a:pos x="952" y="952"/>
                  </a:cxn>
                  <a:cxn ang="0">
                    <a:pos x="952" y="518"/>
                  </a:cxn>
                  <a:cxn ang="0">
                    <a:pos x="902" y="518"/>
                  </a:cxn>
                  <a:cxn ang="0">
                    <a:pos x="902" y="566"/>
                  </a:cxn>
                </a:cxnLst>
                <a:rect l="0" t="0" r="r" b="b"/>
                <a:pathLst>
                  <a:path w="952" h="952">
                    <a:moveTo>
                      <a:pt x="902" y="566"/>
                    </a:moveTo>
                    <a:lnTo>
                      <a:pt x="746" y="476"/>
                    </a:lnTo>
                    <a:lnTo>
                      <a:pt x="902" y="386"/>
                    </a:lnTo>
                    <a:lnTo>
                      <a:pt x="902" y="436"/>
                    </a:lnTo>
                    <a:lnTo>
                      <a:pt x="952" y="436"/>
                    </a:lnTo>
                    <a:lnTo>
                      <a:pt x="952" y="0"/>
                    </a:lnTo>
                    <a:lnTo>
                      <a:pt x="0" y="0"/>
                    </a:lnTo>
                    <a:lnTo>
                      <a:pt x="0" y="952"/>
                    </a:lnTo>
                    <a:lnTo>
                      <a:pt x="434" y="952"/>
                    </a:lnTo>
                    <a:lnTo>
                      <a:pt x="434" y="908"/>
                    </a:lnTo>
                    <a:lnTo>
                      <a:pt x="384" y="908"/>
                    </a:lnTo>
                    <a:lnTo>
                      <a:pt x="476" y="752"/>
                    </a:lnTo>
                    <a:lnTo>
                      <a:pt x="566" y="908"/>
                    </a:lnTo>
                    <a:lnTo>
                      <a:pt x="516" y="908"/>
                    </a:lnTo>
                    <a:lnTo>
                      <a:pt x="516" y="952"/>
                    </a:lnTo>
                    <a:lnTo>
                      <a:pt x="952" y="952"/>
                    </a:lnTo>
                    <a:lnTo>
                      <a:pt x="952" y="518"/>
                    </a:lnTo>
                    <a:lnTo>
                      <a:pt x="902" y="518"/>
                    </a:lnTo>
                    <a:lnTo>
                      <a:pt x="902" y="566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9"/>
              <p:cNvSpPr>
                <a:spLocks/>
              </p:cNvSpPr>
              <p:nvPr/>
            </p:nvSpPr>
            <p:spPr bwMode="auto">
              <a:xfrm>
                <a:off x="3130550" y="50809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902" y="386"/>
                  </a:cxn>
                  <a:cxn ang="0">
                    <a:pos x="746" y="476"/>
                  </a:cxn>
                  <a:cxn ang="0">
                    <a:pos x="902" y="566"/>
                  </a:cxn>
                  <a:cxn ang="0">
                    <a:pos x="902" y="518"/>
                  </a:cxn>
                  <a:cxn ang="0">
                    <a:pos x="952" y="518"/>
                  </a:cxn>
                  <a:cxn ang="0">
                    <a:pos x="952" y="952"/>
                  </a:cxn>
                  <a:cxn ang="0">
                    <a:pos x="0" y="952"/>
                  </a:cxn>
                  <a:cxn ang="0">
                    <a:pos x="0" y="0"/>
                  </a:cxn>
                  <a:cxn ang="0">
                    <a:pos x="434" y="0"/>
                  </a:cxn>
                  <a:cxn ang="0">
                    <a:pos x="434" y="46"/>
                  </a:cxn>
                  <a:cxn ang="0">
                    <a:pos x="384" y="46"/>
                  </a:cxn>
                  <a:cxn ang="0">
                    <a:pos x="476" y="202"/>
                  </a:cxn>
                  <a:cxn ang="0">
                    <a:pos x="566" y="46"/>
                  </a:cxn>
                  <a:cxn ang="0">
                    <a:pos x="516" y="46"/>
                  </a:cxn>
                  <a:cxn ang="0">
                    <a:pos x="516" y="0"/>
                  </a:cxn>
                  <a:cxn ang="0">
                    <a:pos x="952" y="0"/>
                  </a:cxn>
                  <a:cxn ang="0">
                    <a:pos x="952" y="436"/>
                  </a:cxn>
                  <a:cxn ang="0">
                    <a:pos x="902" y="436"/>
                  </a:cxn>
                  <a:cxn ang="0">
                    <a:pos x="902" y="386"/>
                  </a:cxn>
                </a:cxnLst>
                <a:rect l="0" t="0" r="r" b="b"/>
                <a:pathLst>
                  <a:path w="952" h="952">
                    <a:moveTo>
                      <a:pt x="902" y="386"/>
                    </a:moveTo>
                    <a:lnTo>
                      <a:pt x="746" y="476"/>
                    </a:lnTo>
                    <a:lnTo>
                      <a:pt x="902" y="566"/>
                    </a:lnTo>
                    <a:lnTo>
                      <a:pt x="902" y="518"/>
                    </a:lnTo>
                    <a:lnTo>
                      <a:pt x="952" y="518"/>
                    </a:lnTo>
                    <a:lnTo>
                      <a:pt x="952" y="952"/>
                    </a:lnTo>
                    <a:lnTo>
                      <a:pt x="0" y="952"/>
                    </a:lnTo>
                    <a:lnTo>
                      <a:pt x="0" y="0"/>
                    </a:lnTo>
                    <a:lnTo>
                      <a:pt x="434" y="0"/>
                    </a:lnTo>
                    <a:lnTo>
                      <a:pt x="434" y="46"/>
                    </a:lnTo>
                    <a:lnTo>
                      <a:pt x="384" y="46"/>
                    </a:lnTo>
                    <a:lnTo>
                      <a:pt x="476" y="202"/>
                    </a:lnTo>
                    <a:lnTo>
                      <a:pt x="566" y="46"/>
                    </a:lnTo>
                    <a:lnTo>
                      <a:pt x="516" y="46"/>
                    </a:lnTo>
                    <a:lnTo>
                      <a:pt x="516" y="0"/>
                    </a:lnTo>
                    <a:lnTo>
                      <a:pt x="952" y="0"/>
                    </a:lnTo>
                    <a:lnTo>
                      <a:pt x="952" y="436"/>
                    </a:lnTo>
                    <a:lnTo>
                      <a:pt x="902" y="436"/>
                    </a:lnTo>
                    <a:lnTo>
                      <a:pt x="902" y="386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10"/>
              <p:cNvSpPr>
                <a:spLocks/>
              </p:cNvSpPr>
              <p:nvPr/>
            </p:nvSpPr>
            <p:spPr bwMode="auto">
              <a:xfrm>
                <a:off x="6153150" y="50809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386"/>
                  </a:cxn>
                  <a:cxn ang="0">
                    <a:pos x="204" y="476"/>
                  </a:cxn>
                  <a:cxn ang="0">
                    <a:pos x="48" y="566"/>
                  </a:cxn>
                  <a:cxn ang="0">
                    <a:pos x="48" y="518"/>
                  </a:cxn>
                  <a:cxn ang="0">
                    <a:pos x="0" y="518"/>
                  </a:cxn>
                  <a:cxn ang="0">
                    <a:pos x="0" y="952"/>
                  </a:cxn>
                  <a:cxn ang="0">
                    <a:pos x="952" y="952"/>
                  </a:cxn>
                  <a:cxn ang="0">
                    <a:pos x="952" y="0"/>
                  </a:cxn>
                  <a:cxn ang="0">
                    <a:pos x="516" y="0"/>
                  </a:cxn>
                  <a:cxn ang="0">
                    <a:pos x="516" y="46"/>
                  </a:cxn>
                  <a:cxn ang="0">
                    <a:pos x="566" y="46"/>
                  </a:cxn>
                  <a:cxn ang="0">
                    <a:pos x="476" y="202"/>
                  </a:cxn>
                  <a:cxn ang="0">
                    <a:pos x="384" y="46"/>
                  </a:cxn>
                  <a:cxn ang="0">
                    <a:pos x="434" y="46"/>
                  </a:cxn>
                  <a:cxn ang="0">
                    <a:pos x="434" y="0"/>
                  </a:cxn>
                  <a:cxn ang="0">
                    <a:pos x="0" y="0"/>
                  </a:cxn>
                  <a:cxn ang="0">
                    <a:pos x="0" y="436"/>
                  </a:cxn>
                  <a:cxn ang="0">
                    <a:pos x="48" y="436"/>
                  </a:cxn>
                  <a:cxn ang="0">
                    <a:pos x="48" y="386"/>
                  </a:cxn>
                </a:cxnLst>
                <a:rect l="0" t="0" r="r" b="b"/>
                <a:pathLst>
                  <a:path w="952" h="952">
                    <a:moveTo>
                      <a:pt x="48" y="386"/>
                    </a:moveTo>
                    <a:lnTo>
                      <a:pt x="204" y="476"/>
                    </a:lnTo>
                    <a:lnTo>
                      <a:pt x="48" y="566"/>
                    </a:lnTo>
                    <a:lnTo>
                      <a:pt x="48" y="518"/>
                    </a:lnTo>
                    <a:lnTo>
                      <a:pt x="0" y="518"/>
                    </a:lnTo>
                    <a:lnTo>
                      <a:pt x="0" y="952"/>
                    </a:lnTo>
                    <a:lnTo>
                      <a:pt x="952" y="952"/>
                    </a:lnTo>
                    <a:lnTo>
                      <a:pt x="952" y="0"/>
                    </a:lnTo>
                    <a:lnTo>
                      <a:pt x="516" y="0"/>
                    </a:lnTo>
                    <a:lnTo>
                      <a:pt x="516" y="46"/>
                    </a:lnTo>
                    <a:lnTo>
                      <a:pt x="566" y="46"/>
                    </a:lnTo>
                    <a:lnTo>
                      <a:pt x="476" y="202"/>
                    </a:lnTo>
                    <a:lnTo>
                      <a:pt x="384" y="46"/>
                    </a:lnTo>
                    <a:lnTo>
                      <a:pt x="434" y="46"/>
                    </a:lnTo>
                    <a:lnTo>
                      <a:pt x="434" y="0"/>
                    </a:lnTo>
                    <a:lnTo>
                      <a:pt x="0" y="0"/>
                    </a:lnTo>
                    <a:lnTo>
                      <a:pt x="0" y="436"/>
                    </a:lnTo>
                    <a:lnTo>
                      <a:pt x="48" y="436"/>
                    </a:lnTo>
                    <a:lnTo>
                      <a:pt x="48" y="386"/>
                    </a:lnTo>
                    <a:close/>
                  </a:path>
                </a:pathLst>
              </a:custGeom>
              <a:solidFill>
                <a:srgbClr val="00B05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11"/>
              <p:cNvSpPr>
                <a:spLocks/>
              </p:cNvSpPr>
              <p:nvPr/>
            </p:nvSpPr>
            <p:spPr bwMode="auto">
              <a:xfrm>
                <a:off x="6153150" y="2058366"/>
                <a:ext cx="1511300" cy="1511300"/>
              </a:xfrm>
              <a:custGeom>
                <a:avLst/>
                <a:gdLst/>
                <a:ahLst/>
                <a:cxnLst>
                  <a:cxn ang="0">
                    <a:pos x="48" y="566"/>
                  </a:cxn>
                  <a:cxn ang="0">
                    <a:pos x="204" y="476"/>
                  </a:cxn>
                  <a:cxn ang="0">
                    <a:pos x="48" y="386"/>
                  </a:cxn>
                  <a:cxn ang="0">
                    <a:pos x="48" y="436"/>
                  </a:cxn>
                  <a:cxn ang="0">
                    <a:pos x="0" y="436"/>
                  </a:cxn>
                  <a:cxn ang="0">
                    <a:pos x="0" y="0"/>
                  </a:cxn>
                  <a:cxn ang="0">
                    <a:pos x="952" y="0"/>
                  </a:cxn>
                  <a:cxn ang="0">
                    <a:pos x="952" y="952"/>
                  </a:cxn>
                  <a:cxn ang="0">
                    <a:pos x="516" y="952"/>
                  </a:cxn>
                  <a:cxn ang="0">
                    <a:pos x="516" y="908"/>
                  </a:cxn>
                  <a:cxn ang="0">
                    <a:pos x="566" y="908"/>
                  </a:cxn>
                  <a:cxn ang="0">
                    <a:pos x="476" y="752"/>
                  </a:cxn>
                  <a:cxn ang="0">
                    <a:pos x="384" y="908"/>
                  </a:cxn>
                  <a:cxn ang="0">
                    <a:pos x="434" y="908"/>
                  </a:cxn>
                  <a:cxn ang="0">
                    <a:pos x="434" y="952"/>
                  </a:cxn>
                  <a:cxn ang="0">
                    <a:pos x="0" y="952"/>
                  </a:cxn>
                  <a:cxn ang="0">
                    <a:pos x="0" y="518"/>
                  </a:cxn>
                  <a:cxn ang="0">
                    <a:pos x="48" y="518"/>
                  </a:cxn>
                  <a:cxn ang="0">
                    <a:pos x="48" y="566"/>
                  </a:cxn>
                </a:cxnLst>
                <a:rect l="0" t="0" r="r" b="b"/>
                <a:pathLst>
                  <a:path w="952" h="952">
                    <a:moveTo>
                      <a:pt x="48" y="566"/>
                    </a:moveTo>
                    <a:lnTo>
                      <a:pt x="204" y="476"/>
                    </a:lnTo>
                    <a:lnTo>
                      <a:pt x="48" y="386"/>
                    </a:lnTo>
                    <a:lnTo>
                      <a:pt x="48" y="436"/>
                    </a:lnTo>
                    <a:lnTo>
                      <a:pt x="0" y="436"/>
                    </a:lnTo>
                    <a:lnTo>
                      <a:pt x="0" y="0"/>
                    </a:lnTo>
                    <a:lnTo>
                      <a:pt x="952" y="0"/>
                    </a:lnTo>
                    <a:lnTo>
                      <a:pt x="952" y="952"/>
                    </a:lnTo>
                    <a:lnTo>
                      <a:pt x="516" y="952"/>
                    </a:lnTo>
                    <a:lnTo>
                      <a:pt x="516" y="908"/>
                    </a:lnTo>
                    <a:lnTo>
                      <a:pt x="566" y="908"/>
                    </a:lnTo>
                    <a:lnTo>
                      <a:pt x="476" y="752"/>
                    </a:lnTo>
                    <a:lnTo>
                      <a:pt x="384" y="908"/>
                    </a:lnTo>
                    <a:lnTo>
                      <a:pt x="434" y="908"/>
                    </a:lnTo>
                    <a:lnTo>
                      <a:pt x="434" y="952"/>
                    </a:lnTo>
                    <a:lnTo>
                      <a:pt x="0" y="952"/>
                    </a:lnTo>
                    <a:lnTo>
                      <a:pt x="0" y="518"/>
                    </a:lnTo>
                    <a:lnTo>
                      <a:pt x="48" y="518"/>
                    </a:lnTo>
                    <a:lnTo>
                      <a:pt x="48" y="566"/>
                    </a:lnTo>
                    <a:close/>
                  </a:path>
                </a:pathLst>
              </a:custGeom>
              <a:solidFill>
                <a:srgbClr val="FFFF0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12"/>
              <p:cNvSpPr>
                <a:spLocks/>
              </p:cNvSpPr>
              <p:nvPr/>
            </p:nvSpPr>
            <p:spPr bwMode="auto">
              <a:xfrm>
                <a:off x="4308475" y="2045666"/>
                <a:ext cx="2162176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386"/>
                  </a:cxn>
                  <a:cxn ang="0">
                    <a:pos x="1206" y="436"/>
                  </a:cxn>
                  <a:cxn ang="0">
                    <a:pos x="1158" y="436"/>
                  </a:cxn>
                  <a:cxn ang="0">
                    <a:pos x="1158" y="0"/>
                  </a:cxn>
                  <a:cxn ang="0">
                    <a:pos x="206" y="0"/>
                  </a:cxn>
                  <a:cxn ang="0">
                    <a:pos x="206" y="436"/>
                  </a:cxn>
                  <a:cxn ang="0">
                    <a:pos x="156" y="436"/>
                  </a:cxn>
                  <a:cxn ang="0">
                    <a:pos x="156" y="386"/>
                  </a:cxn>
                  <a:cxn ang="0">
                    <a:pos x="0" y="476"/>
                  </a:cxn>
                  <a:cxn ang="0">
                    <a:pos x="156" y="566"/>
                  </a:cxn>
                  <a:cxn ang="0">
                    <a:pos x="156" y="518"/>
                  </a:cxn>
                  <a:cxn ang="0">
                    <a:pos x="206" y="518"/>
                  </a:cxn>
                  <a:cxn ang="0">
                    <a:pos x="206" y="952"/>
                  </a:cxn>
                  <a:cxn ang="0">
                    <a:pos x="640" y="952"/>
                  </a:cxn>
                  <a:cxn ang="0">
                    <a:pos x="640" y="900"/>
                  </a:cxn>
                  <a:cxn ang="0">
                    <a:pos x="590" y="900"/>
                  </a:cxn>
                  <a:cxn ang="0">
                    <a:pos x="682" y="744"/>
                  </a:cxn>
                  <a:cxn ang="0">
                    <a:pos x="772" y="900"/>
                  </a:cxn>
                  <a:cxn ang="0">
                    <a:pos x="722" y="900"/>
                  </a:cxn>
                  <a:cxn ang="0">
                    <a:pos x="722" y="952"/>
                  </a:cxn>
                  <a:cxn ang="0">
                    <a:pos x="1158" y="952"/>
                  </a:cxn>
                  <a:cxn ang="0">
                    <a:pos x="1158" y="518"/>
                  </a:cxn>
                  <a:cxn ang="0">
                    <a:pos x="1206" y="518"/>
                  </a:cxn>
                  <a:cxn ang="0">
                    <a:pos x="1206" y="56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386"/>
                    </a:lnTo>
                    <a:lnTo>
                      <a:pt x="1206" y="436"/>
                    </a:lnTo>
                    <a:lnTo>
                      <a:pt x="1158" y="436"/>
                    </a:lnTo>
                    <a:lnTo>
                      <a:pt x="1158" y="0"/>
                    </a:lnTo>
                    <a:lnTo>
                      <a:pt x="206" y="0"/>
                    </a:lnTo>
                    <a:lnTo>
                      <a:pt x="206" y="436"/>
                    </a:lnTo>
                    <a:lnTo>
                      <a:pt x="156" y="436"/>
                    </a:lnTo>
                    <a:lnTo>
                      <a:pt x="156" y="386"/>
                    </a:lnTo>
                    <a:lnTo>
                      <a:pt x="0" y="476"/>
                    </a:lnTo>
                    <a:lnTo>
                      <a:pt x="156" y="566"/>
                    </a:lnTo>
                    <a:lnTo>
                      <a:pt x="156" y="518"/>
                    </a:lnTo>
                    <a:lnTo>
                      <a:pt x="206" y="518"/>
                    </a:lnTo>
                    <a:lnTo>
                      <a:pt x="206" y="952"/>
                    </a:lnTo>
                    <a:lnTo>
                      <a:pt x="640" y="952"/>
                    </a:lnTo>
                    <a:lnTo>
                      <a:pt x="640" y="900"/>
                    </a:lnTo>
                    <a:lnTo>
                      <a:pt x="590" y="900"/>
                    </a:lnTo>
                    <a:lnTo>
                      <a:pt x="682" y="744"/>
                    </a:lnTo>
                    <a:lnTo>
                      <a:pt x="772" y="900"/>
                    </a:lnTo>
                    <a:lnTo>
                      <a:pt x="722" y="900"/>
                    </a:lnTo>
                    <a:lnTo>
                      <a:pt x="722" y="952"/>
                    </a:lnTo>
                    <a:lnTo>
                      <a:pt x="1158" y="952"/>
                    </a:lnTo>
                    <a:lnTo>
                      <a:pt x="1158" y="518"/>
                    </a:lnTo>
                    <a:lnTo>
                      <a:pt x="1206" y="518"/>
                    </a:lnTo>
                    <a:lnTo>
                      <a:pt x="1206" y="56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 13"/>
              <p:cNvSpPr>
                <a:spLocks/>
              </p:cNvSpPr>
              <p:nvPr/>
            </p:nvSpPr>
            <p:spPr bwMode="auto">
              <a:xfrm>
                <a:off x="4308475" y="5080966"/>
                <a:ext cx="2162176" cy="1511300"/>
              </a:xfrm>
              <a:custGeom>
                <a:avLst/>
                <a:gdLst/>
                <a:ahLst/>
                <a:cxnLst>
                  <a:cxn ang="0">
                    <a:pos x="1362" y="476"/>
                  </a:cxn>
                  <a:cxn ang="0">
                    <a:pos x="1206" y="566"/>
                  </a:cxn>
                  <a:cxn ang="0">
                    <a:pos x="1206" y="518"/>
                  </a:cxn>
                  <a:cxn ang="0">
                    <a:pos x="1158" y="518"/>
                  </a:cxn>
                  <a:cxn ang="0">
                    <a:pos x="1158" y="952"/>
                  </a:cxn>
                  <a:cxn ang="0">
                    <a:pos x="206" y="952"/>
                  </a:cxn>
                  <a:cxn ang="0">
                    <a:pos x="206" y="518"/>
                  </a:cxn>
                  <a:cxn ang="0">
                    <a:pos x="156" y="518"/>
                  </a:cxn>
                  <a:cxn ang="0">
                    <a:pos x="156" y="566"/>
                  </a:cxn>
                  <a:cxn ang="0">
                    <a:pos x="0" y="476"/>
                  </a:cxn>
                  <a:cxn ang="0">
                    <a:pos x="156" y="386"/>
                  </a:cxn>
                  <a:cxn ang="0">
                    <a:pos x="156" y="436"/>
                  </a:cxn>
                  <a:cxn ang="0">
                    <a:pos x="206" y="436"/>
                  </a:cxn>
                  <a:cxn ang="0">
                    <a:pos x="206" y="0"/>
                  </a:cxn>
                  <a:cxn ang="0">
                    <a:pos x="640" y="0"/>
                  </a:cxn>
                  <a:cxn ang="0">
                    <a:pos x="640" y="54"/>
                  </a:cxn>
                  <a:cxn ang="0">
                    <a:pos x="590" y="54"/>
                  </a:cxn>
                  <a:cxn ang="0">
                    <a:pos x="682" y="210"/>
                  </a:cxn>
                  <a:cxn ang="0">
                    <a:pos x="772" y="54"/>
                  </a:cxn>
                  <a:cxn ang="0">
                    <a:pos x="722" y="54"/>
                  </a:cxn>
                  <a:cxn ang="0">
                    <a:pos x="722" y="0"/>
                  </a:cxn>
                  <a:cxn ang="0">
                    <a:pos x="1158" y="0"/>
                  </a:cxn>
                  <a:cxn ang="0">
                    <a:pos x="1158" y="436"/>
                  </a:cxn>
                  <a:cxn ang="0">
                    <a:pos x="1206" y="436"/>
                  </a:cxn>
                  <a:cxn ang="0">
                    <a:pos x="1206" y="386"/>
                  </a:cxn>
                  <a:cxn ang="0">
                    <a:pos x="1362" y="476"/>
                  </a:cxn>
                </a:cxnLst>
                <a:rect l="0" t="0" r="r" b="b"/>
                <a:pathLst>
                  <a:path w="1362" h="952">
                    <a:moveTo>
                      <a:pt x="1362" y="476"/>
                    </a:moveTo>
                    <a:lnTo>
                      <a:pt x="1206" y="566"/>
                    </a:lnTo>
                    <a:lnTo>
                      <a:pt x="1206" y="518"/>
                    </a:lnTo>
                    <a:lnTo>
                      <a:pt x="1158" y="518"/>
                    </a:lnTo>
                    <a:lnTo>
                      <a:pt x="1158" y="952"/>
                    </a:lnTo>
                    <a:lnTo>
                      <a:pt x="206" y="952"/>
                    </a:lnTo>
                    <a:lnTo>
                      <a:pt x="206" y="518"/>
                    </a:lnTo>
                    <a:lnTo>
                      <a:pt x="156" y="518"/>
                    </a:lnTo>
                    <a:lnTo>
                      <a:pt x="156" y="566"/>
                    </a:lnTo>
                    <a:lnTo>
                      <a:pt x="0" y="476"/>
                    </a:lnTo>
                    <a:lnTo>
                      <a:pt x="156" y="386"/>
                    </a:lnTo>
                    <a:lnTo>
                      <a:pt x="156" y="436"/>
                    </a:lnTo>
                    <a:lnTo>
                      <a:pt x="206" y="436"/>
                    </a:lnTo>
                    <a:lnTo>
                      <a:pt x="206" y="0"/>
                    </a:lnTo>
                    <a:lnTo>
                      <a:pt x="640" y="0"/>
                    </a:lnTo>
                    <a:lnTo>
                      <a:pt x="640" y="54"/>
                    </a:lnTo>
                    <a:lnTo>
                      <a:pt x="590" y="54"/>
                    </a:lnTo>
                    <a:lnTo>
                      <a:pt x="682" y="210"/>
                    </a:lnTo>
                    <a:lnTo>
                      <a:pt x="772" y="54"/>
                    </a:lnTo>
                    <a:lnTo>
                      <a:pt x="722" y="54"/>
                    </a:lnTo>
                    <a:lnTo>
                      <a:pt x="722" y="0"/>
                    </a:lnTo>
                    <a:lnTo>
                      <a:pt x="1158" y="0"/>
                    </a:lnTo>
                    <a:lnTo>
                      <a:pt x="1158" y="436"/>
                    </a:lnTo>
                    <a:lnTo>
                      <a:pt x="1206" y="436"/>
                    </a:lnTo>
                    <a:lnTo>
                      <a:pt x="1206" y="386"/>
                    </a:lnTo>
                    <a:lnTo>
                      <a:pt x="1362" y="476"/>
                    </a:lnTo>
                    <a:close/>
                  </a:path>
                </a:pathLst>
              </a:custGeom>
              <a:solidFill>
                <a:srgbClr val="00B0F0"/>
              </a:solidFill>
              <a:ln w="1270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45C0C51-3795-4AD3-88A0-8129081BE56A}"/>
              </a:ext>
            </a:extLst>
          </p:cNvPr>
          <p:cNvGrpSpPr/>
          <p:nvPr/>
        </p:nvGrpSpPr>
        <p:grpSpPr>
          <a:xfrm>
            <a:off x="7086600" y="2438401"/>
            <a:ext cx="2819400" cy="404358"/>
            <a:chOff x="7086600" y="2438401"/>
            <a:chExt cx="2819400" cy="404358"/>
          </a:xfrm>
        </p:grpSpPr>
        <p:sp>
          <p:nvSpPr>
            <p:cNvPr id="37" name="Rectangle 36"/>
            <p:cNvSpPr/>
            <p:nvPr/>
          </p:nvSpPr>
          <p:spPr>
            <a:xfrm>
              <a:off x="7086600" y="2460171"/>
              <a:ext cx="381000" cy="381000"/>
            </a:xfrm>
            <a:prstGeom prst="rect">
              <a:avLst/>
            </a:prstGeom>
            <a:solidFill>
              <a:srgbClr val="FFFF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7543800" y="28411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7620000" y="2438401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16C3402-BBC7-4974-8278-44F78DE8E45A}"/>
              </a:ext>
            </a:extLst>
          </p:cNvPr>
          <p:cNvGrpSpPr/>
          <p:nvPr/>
        </p:nvGrpSpPr>
        <p:grpSpPr>
          <a:xfrm>
            <a:off x="7086600" y="2978333"/>
            <a:ext cx="2819400" cy="400110"/>
            <a:chOff x="7086600" y="2978333"/>
            <a:chExt cx="2819400" cy="400110"/>
          </a:xfrm>
        </p:grpSpPr>
        <p:sp>
          <p:nvSpPr>
            <p:cNvPr id="38" name="Rectangle 37"/>
            <p:cNvSpPr/>
            <p:nvPr/>
          </p:nvSpPr>
          <p:spPr>
            <a:xfrm>
              <a:off x="7086600" y="2993571"/>
              <a:ext cx="381000" cy="381000"/>
            </a:xfrm>
            <a:prstGeom prst="rect">
              <a:avLst/>
            </a:prstGeom>
            <a:solidFill>
              <a:srgbClr val="C0000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7543800" y="33745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7620000" y="2978333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7D70A3C-58A9-4B43-AE61-3FC95AEE16C5}"/>
              </a:ext>
            </a:extLst>
          </p:cNvPr>
          <p:cNvGrpSpPr/>
          <p:nvPr/>
        </p:nvGrpSpPr>
        <p:grpSpPr>
          <a:xfrm>
            <a:off x="7086600" y="3518265"/>
            <a:ext cx="2819400" cy="400110"/>
            <a:chOff x="7086600" y="3518265"/>
            <a:chExt cx="2819400" cy="400110"/>
          </a:xfrm>
        </p:grpSpPr>
        <p:sp>
          <p:nvSpPr>
            <p:cNvPr id="39" name="Rectangle 38"/>
            <p:cNvSpPr/>
            <p:nvPr/>
          </p:nvSpPr>
          <p:spPr>
            <a:xfrm>
              <a:off x="7086600" y="3526971"/>
              <a:ext cx="381000" cy="381000"/>
            </a:xfrm>
            <a:prstGeom prst="rect">
              <a:avLst/>
            </a:prstGeom>
            <a:solidFill>
              <a:srgbClr val="00B0F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7543800" y="39079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7620000" y="3518265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00BA8C-B640-4149-917C-B4B371A0364C}"/>
              </a:ext>
            </a:extLst>
          </p:cNvPr>
          <p:cNvGrpSpPr/>
          <p:nvPr/>
        </p:nvGrpSpPr>
        <p:grpSpPr>
          <a:xfrm>
            <a:off x="7086600" y="4058197"/>
            <a:ext cx="2819400" cy="400110"/>
            <a:chOff x="7086600" y="4058197"/>
            <a:chExt cx="2819400" cy="400110"/>
          </a:xfrm>
        </p:grpSpPr>
        <p:sp>
          <p:nvSpPr>
            <p:cNvPr id="40" name="Rectangle 39"/>
            <p:cNvSpPr/>
            <p:nvPr/>
          </p:nvSpPr>
          <p:spPr>
            <a:xfrm>
              <a:off x="7086600" y="4060371"/>
              <a:ext cx="381000" cy="381000"/>
            </a:xfrm>
            <a:prstGeom prst="rect">
              <a:avLst/>
            </a:prstGeom>
            <a:solidFill>
              <a:srgbClr val="00B05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7543800" y="44413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7620000" y="4058197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757D38D-2C56-418E-8A06-187206EE7C05}"/>
              </a:ext>
            </a:extLst>
          </p:cNvPr>
          <p:cNvGrpSpPr/>
          <p:nvPr/>
        </p:nvGrpSpPr>
        <p:grpSpPr>
          <a:xfrm>
            <a:off x="7086600" y="4593771"/>
            <a:ext cx="2819400" cy="404468"/>
            <a:chOff x="7086600" y="4593771"/>
            <a:chExt cx="2819400" cy="404468"/>
          </a:xfrm>
        </p:grpSpPr>
        <p:sp>
          <p:nvSpPr>
            <p:cNvPr id="41" name="Rectangle 40"/>
            <p:cNvSpPr/>
            <p:nvPr/>
          </p:nvSpPr>
          <p:spPr>
            <a:xfrm>
              <a:off x="7086600" y="4593771"/>
              <a:ext cx="381000" cy="381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>
            <a:xfrm>
              <a:off x="7543800" y="49747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7620000" y="4598129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FA19D24-0230-463A-8DF7-2A88AD4F71A3}"/>
              </a:ext>
            </a:extLst>
          </p:cNvPr>
          <p:cNvGrpSpPr/>
          <p:nvPr/>
        </p:nvGrpSpPr>
        <p:grpSpPr>
          <a:xfrm>
            <a:off x="7086600" y="5127171"/>
            <a:ext cx="2819400" cy="410998"/>
            <a:chOff x="7086600" y="5127171"/>
            <a:chExt cx="2819400" cy="410998"/>
          </a:xfrm>
        </p:grpSpPr>
        <p:sp>
          <p:nvSpPr>
            <p:cNvPr id="42" name="Rectangle 41"/>
            <p:cNvSpPr/>
            <p:nvPr/>
          </p:nvSpPr>
          <p:spPr>
            <a:xfrm>
              <a:off x="7086600" y="5127171"/>
              <a:ext cx="381000" cy="3810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>
              <a:off x="7543800" y="5508171"/>
              <a:ext cx="2362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7620000" y="5138059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278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lipse 98"/>
          <p:cNvSpPr/>
          <p:nvPr/>
        </p:nvSpPr>
        <p:spPr bwMode="auto">
          <a:xfrm>
            <a:off x="3340832" y="5663400"/>
            <a:ext cx="5510332" cy="1212322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65000"/>
                  <a:alpha val="3000"/>
                </a:schemeClr>
              </a:gs>
              <a:gs pos="200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b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0CA5783-A3B8-4007-BFA1-AB4AC40025A5}"/>
              </a:ext>
            </a:extLst>
          </p:cNvPr>
          <p:cNvGrpSpPr/>
          <p:nvPr/>
        </p:nvGrpSpPr>
        <p:grpSpPr>
          <a:xfrm>
            <a:off x="3647172" y="1392238"/>
            <a:ext cx="4897656" cy="4897656"/>
            <a:chOff x="4073087" y="2057400"/>
            <a:chExt cx="4045825" cy="4045825"/>
          </a:xfrm>
        </p:grpSpPr>
        <p:sp>
          <p:nvSpPr>
            <p:cNvPr id="19" name="Oval 18"/>
            <p:cNvSpPr/>
            <p:nvPr/>
          </p:nvSpPr>
          <p:spPr>
            <a:xfrm>
              <a:off x="4073087" y="2057400"/>
              <a:ext cx="4045825" cy="4045825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4198152" y="2233656"/>
              <a:ext cx="3795692" cy="3693310"/>
              <a:chOff x="2982913" y="1941513"/>
              <a:chExt cx="3178176" cy="3092450"/>
            </a:xfrm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4572001" y="1941513"/>
                <a:ext cx="1192213" cy="1520825"/>
              </a:xfrm>
              <a:custGeom>
                <a:avLst/>
                <a:gdLst>
                  <a:gd name="T0" fmla="*/ 0 w 6250"/>
                  <a:gd name="T1" fmla="*/ 7994 h 7994"/>
                  <a:gd name="T2" fmla="*/ 6250 w 6250"/>
                  <a:gd name="T3" fmla="*/ 3010 h 7994"/>
                  <a:gd name="T4" fmla="*/ 0 w 6250"/>
                  <a:gd name="T5" fmla="*/ 0 h 7994"/>
                  <a:gd name="T6" fmla="*/ 0 w 6250"/>
                  <a:gd name="T7" fmla="*/ 7994 h 7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250" h="7994">
                    <a:moveTo>
                      <a:pt x="0" y="7994"/>
                    </a:moveTo>
                    <a:lnTo>
                      <a:pt x="6250" y="3010"/>
                    </a:lnTo>
                    <a:cubicBezTo>
                      <a:pt x="4733" y="1108"/>
                      <a:pt x="2433" y="0"/>
                      <a:pt x="0" y="0"/>
                    </a:cubicBezTo>
                    <a:lnTo>
                      <a:pt x="0" y="7994"/>
                    </a:lnTo>
                    <a:close/>
                  </a:path>
                </a:pathLst>
              </a:custGeom>
              <a:solidFill>
                <a:srgbClr val="4F81BD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7" name="Freeform 7"/>
              <p:cNvSpPr>
                <a:spLocks/>
              </p:cNvSpPr>
              <p:nvPr/>
            </p:nvSpPr>
            <p:spPr bwMode="auto">
              <a:xfrm>
                <a:off x="4572001" y="2514601"/>
                <a:ext cx="1589088" cy="1285875"/>
              </a:xfrm>
              <a:custGeom>
                <a:avLst/>
                <a:gdLst>
                  <a:gd name="T0" fmla="*/ 0 w 8335"/>
                  <a:gd name="T1" fmla="*/ 4984 h 6763"/>
                  <a:gd name="T2" fmla="*/ 7794 w 8335"/>
                  <a:gd name="T3" fmla="*/ 6763 h 6763"/>
                  <a:gd name="T4" fmla="*/ 6250 w 8335"/>
                  <a:gd name="T5" fmla="*/ 0 h 6763"/>
                  <a:gd name="T6" fmla="*/ 0 w 8335"/>
                  <a:gd name="T7" fmla="*/ 4984 h 6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35" h="6763">
                    <a:moveTo>
                      <a:pt x="0" y="4984"/>
                    </a:moveTo>
                    <a:lnTo>
                      <a:pt x="7794" y="6763"/>
                    </a:lnTo>
                    <a:cubicBezTo>
                      <a:pt x="8335" y="4391"/>
                      <a:pt x="7767" y="1902"/>
                      <a:pt x="6250" y="0"/>
                    </a:cubicBezTo>
                    <a:lnTo>
                      <a:pt x="0" y="4984"/>
                    </a:lnTo>
                    <a:close/>
                  </a:path>
                </a:pathLst>
              </a:custGeom>
              <a:solidFill>
                <a:srgbClr val="C0504D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3" name="Freeform 9"/>
              <p:cNvSpPr>
                <a:spLocks/>
              </p:cNvSpPr>
              <p:nvPr/>
            </p:nvSpPr>
            <p:spPr bwMode="auto">
              <a:xfrm>
                <a:off x="4572001" y="3462338"/>
                <a:ext cx="1485900" cy="1371600"/>
              </a:xfrm>
              <a:custGeom>
                <a:avLst/>
                <a:gdLst>
                  <a:gd name="T0" fmla="*/ 0 w 7794"/>
                  <a:gd name="T1" fmla="*/ 0 h 7202"/>
                  <a:gd name="T2" fmla="*/ 3469 w 7794"/>
                  <a:gd name="T3" fmla="*/ 7202 h 7202"/>
                  <a:gd name="T4" fmla="*/ 7794 w 7794"/>
                  <a:gd name="T5" fmla="*/ 1779 h 7202"/>
                  <a:gd name="T6" fmla="*/ 0 w 7794"/>
                  <a:gd name="T7" fmla="*/ 0 h 7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94" h="7202">
                    <a:moveTo>
                      <a:pt x="0" y="0"/>
                    </a:moveTo>
                    <a:lnTo>
                      <a:pt x="3469" y="7202"/>
                    </a:lnTo>
                    <a:cubicBezTo>
                      <a:pt x="5660" y="6146"/>
                      <a:pt x="7252" y="4150"/>
                      <a:pt x="7794" y="1779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BB59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5" name="Freeform 11"/>
              <p:cNvSpPr>
                <a:spLocks/>
              </p:cNvSpPr>
              <p:nvPr/>
            </p:nvSpPr>
            <p:spPr bwMode="auto">
              <a:xfrm>
                <a:off x="3911601" y="3462338"/>
                <a:ext cx="1322388" cy="1571625"/>
              </a:xfrm>
              <a:custGeom>
                <a:avLst/>
                <a:gdLst>
                  <a:gd name="T0" fmla="*/ 3468 w 6937"/>
                  <a:gd name="T1" fmla="*/ 0 h 8257"/>
                  <a:gd name="T2" fmla="*/ 0 w 6937"/>
                  <a:gd name="T3" fmla="*/ 7202 h 8257"/>
                  <a:gd name="T4" fmla="*/ 6937 w 6937"/>
                  <a:gd name="T5" fmla="*/ 7202 h 8257"/>
                  <a:gd name="T6" fmla="*/ 3468 w 6937"/>
                  <a:gd name="T7" fmla="*/ 0 h 8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937" h="8257">
                    <a:moveTo>
                      <a:pt x="3468" y="0"/>
                    </a:moveTo>
                    <a:lnTo>
                      <a:pt x="0" y="7202"/>
                    </a:lnTo>
                    <a:cubicBezTo>
                      <a:pt x="2192" y="8257"/>
                      <a:pt x="4745" y="8257"/>
                      <a:pt x="6937" y="7202"/>
                    </a:cubicBezTo>
                    <a:lnTo>
                      <a:pt x="3468" y="0"/>
                    </a:lnTo>
                    <a:close/>
                  </a:path>
                </a:pathLst>
              </a:custGeom>
              <a:solidFill>
                <a:srgbClr val="8064A2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7" name="Freeform 13"/>
              <p:cNvSpPr>
                <a:spLocks/>
              </p:cNvSpPr>
              <p:nvPr/>
            </p:nvSpPr>
            <p:spPr bwMode="auto">
              <a:xfrm>
                <a:off x="3086101" y="3462338"/>
                <a:ext cx="1485900" cy="1371600"/>
              </a:xfrm>
              <a:custGeom>
                <a:avLst/>
                <a:gdLst>
                  <a:gd name="T0" fmla="*/ 7793 w 7793"/>
                  <a:gd name="T1" fmla="*/ 0 h 7202"/>
                  <a:gd name="T2" fmla="*/ 0 w 7793"/>
                  <a:gd name="T3" fmla="*/ 1779 h 7202"/>
                  <a:gd name="T4" fmla="*/ 4325 w 7793"/>
                  <a:gd name="T5" fmla="*/ 7202 h 7202"/>
                  <a:gd name="T6" fmla="*/ 7793 w 7793"/>
                  <a:gd name="T7" fmla="*/ 0 h 7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93" h="7202">
                    <a:moveTo>
                      <a:pt x="7793" y="0"/>
                    </a:moveTo>
                    <a:lnTo>
                      <a:pt x="0" y="1779"/>
                    </a:lnTo>
                    <a:cubicBezTo>
                      <a:pt x="542" y="4150"/>
                      <a:pt x="2133" y="6146"/>
                      <a:pt x="4325" y="7202"/>
                    </a:cubicBezTo>
                    <a:lnTo>
                      <a:pt x="7793" y="0"/>
                    </a:lnTo>
                    <a:close/>
                  </a:path>
                </a:pathLst>
              </a:custGeom>
              <a:solidFill>
                <a:srgbClr val="4BACC6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9" name="Freeform 15"/>
              <p:cNvSpPr>
                <a:spLocks/>
              </p:cNvSpPr>
              <p:nvPr/>
            </p:nvSpPr>
            <p:spPr bwMode="auto">
              <a:xfrm>
                <a:off x="2982913" y="2514601"/>
                <a:ext cx="1589088" cy="1285875"/>
              </a:xfrm>
              <a:custGeom>
                <a:avLst/>
                <a:gdLst>
                  <a:gd name="T0" fmla="*/ 16668 w 16668"/>
                  <a:gd name="T1" fmla="*/ 9968 h 13525"/>
                  <a:gd name="T2" fmla="*/ 4169 w 16668"/>
                  <a:gd name="T3" fmla="*/ 0 h 13525"/>
                  <a:gd name="T4" fmla="*/ 1082 w 16668"/>
                  <a:gd name="T5" fmla="*/ 13525 h 13525"/>
                  <a:gd name="T6" fmla="*/ 16668 w 16668"/>
                  <a:gd name="T7" fmla="*/ 9968 h 13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668" h="13525">
                    <a:moveTo>
                      <a:pt x="16668" y="9968"/>
                    </a:moveTo>
                    <a:lnTo>
                      <a:pt x="4169" y="0"/>
                    </a:lnTo>
                    <a:cubicBezTo>
                      <a:pt x="1136" y="3804"/>
                      <a:pt x="0" y="8782"/>
                      <a:pt x="1082" y="13525"/>
                    </a:cubicBezTo>
                    <a:lnTo>
                      <a:pt x="16668" y="9968"/>
                    </a:lnTo>
                    <a:close/>
                  </a:path>
                </a:pathLst>
              </a:custGeom>
              <a:solidFill>
                <a:srgbClr val="F79646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1" name="Freeform 17"/>
              <p:cNvSpPr>
                <a:spLocks/>
              </p:cNvSpPr>
              <p:nvPr/>
            </p:nvSpPr>
            <p:spPr bwMode="auto">
              <a:xfrm>
                <a:off x="3381376" y="1941513"/>
                <a:ext cx="1190625" cy="1520825"/>
              </a:xfrm>
              <a:custGeom>
                <a:avLst/>
                <a:gdLst>
                  <a:gd name="T0" fmla="*/ 12499 w 12499"/>
                  <a:gd name="T1" fmla="*/ 15988 h 15988"/>
                  <a:gd name="T2" fmla="*/ 12499 w 12499"/>
                  <a:gd name="T3" fmla="*/ 0 h 15988"/>
                  <a:gd name="T4" fmla="*/ 0 w 12499"/>
                  <a:gd name="T5" fmla="*/ 6020 h 15988"/>
                  <a:gd name="T6" fmla="*/ 12499 w 12499"/>
                  <a:gd name="T7" fmla="*/ 15988 h 15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499" h="15988">
                    <a:moveTo>
                      <a:pt x="12499" y="15988"/>
                    </a:moveTo>
                    <a:lnTo>
                      <a:pt x="12499" y="0"/>
                    </a:lnTo>
                    <a:cubicBezTo>
                      <a:pt x="7634" y="0"/>
                      <a:pt x="3034" y="2216"/>
                      <a:pt x="0" y="6020"/>
                    </a:cubicBezTo>
                    <a:lnTo>
                      <a:pt x="12499" y="15988"/>
                    </a:lnTo>
                    <a:close/>
                  </a:path>
                </a:pathLst>
              </a:custGeom>
              <a:solidFill>
                <a:srgbClr val="2C4D75"/>
              </a:solidFill>
              <a:ln w="19050">
                <a:solidFill>
                  <a:srgbClr val="FFFFFF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4703225" y="2443739"/>
              <a:ext cx="2788242" cy="2788242"/>
            </a:xfrm>
            <a:prstGeom prst="ellipse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  <a:alpha val="48000"/>
                  </a:schemeClr>
                </a:gs>
                <a:gs pos="8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7 Components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C0EE8E4-BE9A-48F9-8816-79487FD0001C}"/>
              </a:ext>
            </a:extLst>
          </p:cNvPr>
          <p:cNvGrpSpPr/>
          <p:nvPr/>
        </p:nvGrpSpPr>
        <p:grpSpPr>
          <a:xfrm>
            <a:off x="6019270" y="1324615"/>
            <a:ext cx="4424447" cy="1340372"/>
            <a:chOff x="-2021908" y="3794399"/>
            <a:chExt cx="4424447" cy="134037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A9B317-BA38-449A-977A-882F9E613646}"/>
                </a:ext>
              </a:extLst>
            </p:cNvPr>
            <p:cNvSpPr txBox="1"/>
            <p:nvPr/>
          </p:nvSpPr>
          <p:spPr>
            <a:xfrm>
              <a:off x="-2021908" y="4673106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6AAE0FE-8242-4A85-88FC-859E3A68AE70}"/>
                </a:ext>
              </a:extLst>
            </p:cNvPr>
            <p:cNvSpPr txBox="1"/>
            <p:nvPr/>
          </p:nvSpPr>
          <p:spPr>
            <a:xfrm>
              <a:off x="-24528" y="3794399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634ACD7-5328-46C1-B6EC-24CABA1BB324}"/>
              </a:ext>
            </a:extLst>
          </p:cNvPr>
          <p:cNvGrpSpPr/>
          <p:nvPr/>
        </p:nvGrpSpPr>
        <p:grpSpPr>
          <a:xfrm>
            <a:off x="6717656" y="3008390"/>
            <a:ext cx="4348852" cy="1015663"/>
            <a:chOff x="-2021908" y="4396106"/>
            <a:chExt cx="4348852" cy="101566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41098B6-0F0B-4839-A266-9D0E509844F4}"/>
                </a:ext>
              </a:extLst>
            </p:cNvPr>
            <p:cNvSpPr txBox="1"/>
            <p:nvPr/>
          </p:nvSpPr>
          <p:spPr>
            <a:xfrm>
              <a:off x="-2021908" y="4673106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19D5963-9F12-466E-B465-E754D7FAF6B6}"/>
                </a:ext>
              </a:extLst>
            </p:cNvPr>
            <p:cNvSpPr txBox="1"/>
            <p:nvPr/>
          </p:nvSpPr>
          <p:spPr>
            <a:xfrm>
              <a:off x="-100123" y="4396106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2BEB23E3-D699-47D1-A924-F79BC4088BCC}"/>
              </a:ext>
            </a:extLst>
          </p:cNvPr>
          <p:cNvGrpSpPr/>
          <p:nvPr/>
        </p:nvGrpSpPr>
        <p:grpSpPr>
          <a:xfrm>
            <a:off x="6434673" y="4456825"/>
            <a:ext cx="4409535" cy="1435421"/>
            <a:chOff x="-2082591" y="3976348"/>
            <a:chExt cx="4409535" cy="143542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B893A0D-2A76-4CBD-BB5E-E2844423E897}"/>
                </a:ext>
              </a:extLst>
            </p:cNvPr>
            <p:cNvSpPr txBox="1"/>
            <p:nvPr/>
          </p:nvSpPr>
          <p:spPr>
            <a:xfrm>
              <a:off x="-2082591" y="3976348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EF5DA0F-A6B4-4313-AF8B-98C35BAA8981}"/>
                </a:ext>
              </a:extLst>
            </p:cNvPr>
            <p:cNvSpPr txBox="1"/>
            <p:nvPr/>
          </p:nvSpPr>
          <p:spPr>
            <a:xfrm>
              <a:off x="-100123" y="4396106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49770CA-DB03-4991-BBC8-B4888A7F10B3}"/>
              </a:ext>
            </a:extLst>
          </p:cNvPr>
          <p:cNvGrpSpPr/>
          <p:nvPr/>
        </p:nvGrpSpPr>
        <p:grpSpPr>
          <a:xfrm>
            <a:off x="2008226" y="5253506"/>
            <a:ext cx="4878073" cy="1278741"/>
            <a:chOff x="-500165" y="4106235"/>
            <a:chExt cx="4878073" cy="12787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64AEE16-2AC1-4B2D-A9C8-D12CEE4D01CE}"/>
                </a:ext>
              </a:extLst>
            </p:cNvPr>
            <p:cNvSpPr txBox="1"/>
            <p:nvPr/>
          </p:nvSpPr>
          <p:spPr>
            <a:xfrm>
              <a:off x="2694024" y="4106235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F867B1-0D99-4BD2-A000-DCA9C98D73F3}"/>
                </a:ext>
              </a:extLst>
            </p:cNvPr>
            <p:cNvSpPr txBox="1"/>
            <p:nvPr/>
          </p:nvSpPr>
          <p:spPr>
            <a:xfrm>
              <a:off x="-500165" y="4369313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C0AB4091-D16C-44B1-A014-6050DECB3B9B}"/>
              </a:ext>
            </a:extLst>
          </p:cNvPr>
          <p:cNvGrpSpPr/>
          <p:nvPr/>
        </p:nvGrpSpPr>
        <p:grpSpPr>
          <a:xfrm>
            <a:off x="1202437" y="4300041"/>
            <a:ext cx="4449625" cy="1015663"/>
            <a:chOff x="-43691" y="3896945"/>
            <a:chExt cx="4449625" cy="1015663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FE59C7F-8B3D-40DD-AC4E-57022E49CB43}"/>
                </a:ext>
              </a:extLst>
            </p:cNvPr>
            <p:cNvSpPr txBox="1"/>
            <p:nvPr/>
          </p:nvSpPr>
          <p:spPr>
            <a:xfrm>
              <a:off x="2722050" y="4016290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06AAC92C-16F2-4E90-9924-1C4B5375FD73}"/>
                </a:ext>
              </a:extLst>
            </p:cNvPr>
            <p:cNvSpPr txBox="1"/>
            <p:nvPr/>
          </p:nvSpPr>
          <p:spPr>
            <a:xfrm>
              <a:off x="-43691" y="3896945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C5F998E-B5B9-43CC-90EF-A9C3CF7E77AA}"/>
              </a:ext>
            </a:extLst>
          </p:cNvPr>
          <p:cNvGrpSpPr/>
          <p:nvPr/>
        </p:nvGrpSpPr>
        <p:grpSpPr>
          <a:xfrm>
            <a:off x="1179215" y="3008390"/>
            <a:ext cx="4234000" cy="1015663"/>
            <a:chOff x="80632" y="3719592"/>
            <a:chExt cx="4234000" cy="101566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0BBBB8C-D701-45B0-8A29-3241398C243B}"/>
                </a:ext>
              </a:extLst>
            </p:cNvPr>
            <p:cNvSpPr txBox="1"/>
            <p:nvPr/>
          </p:nvSpPr>
          <p:spPr>
            <a:xfrm>
              <a:off x="2630748" y="395343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B71EFA1-6A46-448F-9442-EC34A84051D9}"/>
                </a:ext>
              </a:extLst>
            </p:cNvPr>
            <p:cNvSpPr txBox="1"/>
            <p:nvPr/>
          </p:nvSpPr>
          <p:spPr>
            <a:xfrm>
              <a:off x="80632" y="37195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0FB03F3-DCF7-4FFD-AFB5-DAFCAECFD2C2}"/>
              </a:ext>
            </a:extLst>
          </p:cNvPr>
          <p:cNvGrpSpPr/>
          <p:nvPr/>
        </p:nvGrpSpPr>
        <p:grpSpPr>
          <a:xfrm>
            <a:off x="1473510" y="1564963"/>
            <a:ext cx="4702614" cy="1136107"/>
            <a:chOff x="80632" y="3719592"/>
            <a:chExt cx="4702614" cy="11361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58839C6B-CEED-4C00-9798-28A962124570}"/>
                </a:ext>
              </a:extLst>
            </p:cNvPr>
            <p:cNvSpPr txBox="1"/>
            <p:nvPr/>
          </p:nvSpPr>
          <p:spPr>
            <a:xfrm>
              <a:off x="3099362" y="4394034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8CF80BB-1715-46D3-8A48-311A6B061501}"/>
                </a:ext>
              </a:extLst>
            </p:cNvPr>
            <p:cNvSpPr txBox="1"/>
            <p:nvPr/>
          </p:nvSpPr>
          <p:spPr>
            <a:xfrm>
              <a:off x="80632" y="3719592"/>
              <a:ext cx="242706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23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7 Components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2057400" y="2199327"/>
            <a:ext cx="8060840" cy="3358809"/>
            <a:chOff x="228600" y="2205792"/>
            <a:chExt cx="8421784" cy="3509208"/>
          </a:xfrm>
          <a:effectLst>
            <a:outerShdw blurRad="1524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3" name="Hexagon 2"/>
            <p:cNvSpPr/>
            <p:nvPr/>
          </p:nvSpPr>
          <p:spPr>
            <a:xfrm>
              <a:off x="3416968" y="3084096"/>
              <a:ext cx="2033016" cy="1752600"/>
            </a:xfrm>
            <a:prstGeom prst="hexagon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  <p:sp>
          <p:nvSpPr>
            <p:cNvPr id="4" name="Hexagon 3"/>
            <p:cNvSpPr/>
            <p:nvPr/>
          </p:nvSpPr>
          <p:spPr>
            <a:xfrm>
              <a:off x="5017168" y="2205792"/>
              <a:ext cx="2033016" cy="175260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Hexagon 4"/>
            <p:cNvSpPr/>
            <p:nvPr/>
          </p:nvSpPr>
          <p:spPr>
            <a:xfrm>
              <a:off x="5017168" y="3950368"/>
              <a:ext cx="2033016" cy="175260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6617368" y="3084096"/>
              <a:ext cx="2033016" cy="1752600"/>
            </a:xfrm>
            <a:prstGeom prst="hexagon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1816768" y="2217824"/>
              <a:ext cx="2033016" cy="1752600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Hexagon 7"/>
            <p:cNvSpPr/>
            <p:nvPr/>
          </p:nvSpPr>
          <p:spPr>
            <a:xfrm>
              <a:off x="1828800" y="3962400"/>
              <a:ext cx="2033016" cy="1752600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Hexagon 8"/>
            <p:cNvSpPr/>
            <p:nvPr/>
          </p:nvSpPr>
          <p:spPr>
            <a:xfrm>
              <a:off x="228600" y="3100136"/>
              <a:ext cx="2033016" cy="1752600"/>
            </a:xfrm>
            <a:prstGeom prst="hexagon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p3d extrusionH="3175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2" name="Group 43"/>
          <p:cNvGrpSpPr/>
          <p:nvPr/>
        </p:nvGrpSpPr>
        <p:grpSpPr>
          <a:xfrm>
            <a:off x="2209800" y="1290936"/>
            <a:ext cx="2590800" cy="2207799"/>
            <a:chOff x="685800" y="1524000"/>
            <a:chExt cx="2590800" cy="2207799"/>
          </a:xfrm>
        </p:grpSpPr>
        <p:sp>
          <p:nvSpPr>
            <p:cNvPr id="11" name="Oval 10"/>
            <p:cNvSpPr/>
            <p:nvPr/>
          </p:nvSpPr>
          <p:spPr>
            <a:xfrm>
              <a:off x="2971800" y="3426999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clear">
              <a:bevelT w="190500" h="190500"/>
              <a:bevelB w="190500" h="190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13" name="Straight Connector 12"/>
            <p:cNvCxnSpPr>
              <a:stCxn id="11" idx="0"/>
            </p:cNvCxnSpPr>
            <p:nvPr/>
          </p:nvCxnSpPr>
          <p:spPr>
            <a:xfrm rot="16200000" flipV="1">
              <a:off x="2210801" y="2513600"/>
              <a:ext cx="1293399" cy="5334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36"/>
            <p:cNvGrpSpPr/>
            <p:nvPr/>
          </p:nvGrpSpPr>
          <p:grpSpPr>
            <a:xfrm>
              <a:off x="685800" y="1524000"/>
              <a:ext cx="1939442" cy="609600"/>
              <a:chOff x="685800" y="1524000"/>
              <a:chExt cx="1939442" cy="6096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>
                <a:off x="685800" y="2131599"/>
                <a:ext cx="1905000" cy="20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685800" y="1524000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grpSp>
        <p:nvGrpSpPr>
          <p:cNvPr id="16" name="Group 47"/>
          <p:cNvGrpSpPr/>
          <p:nvPr/>
        </p:nvGrpSpPr>
        <p:grpSpPr>
          <a:xfrm>
            <a:off x="2057400" y="2510135"/>
            <a:ext cx="2590800" cy="2057400"/>
            <a:chOff x="533400" y="2743200"/>
            <a:chExt cx="2590800" cy="2057400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33400" y="3200400"/>
              <a:ext cx="1905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" name="Group 44"/>
            <p:cNvGrpSpPr/>
            <p:nvPr/>
          </p:nvGrpSpPr>
          <p:grpSpPr>
            <a:xfrm>
              <a:off x="609600" y="2743200"/>
              <a:ext cx="2514600" cy="2057400"/>
              <a:chOff x="609600" y="2743200"/>
              <a:chExt cx="2514600" cy="2057400"/>
            </a:xfrm>
          </p:grpSpPr>
          <p:sp>
            <p:nvSpPr>
              <p:cNvPr id="18" name="Oval 17"/>
              <p:cNvSpPr/>
              <p:nvPr/>
            </p:nvSpPr>
            <p:spPr>
              <a:xfrm>
                <a:off x="2819400" y="44958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 prstMaterial="clear">
                <a:bevelT w="190500" h="190500"/>
                <a:bevelB w="190500" h="190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16200000" flipV="1">
                <a:off x="2055396" y="3583404"/>
                <a:ext cx="1295400" cy="52939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/>
              <p:cNvSpPr txBox="1"/>
              <p:nvPr/>
            </p:nvSpPr>
            <p:spPr>
              <a:xfrm>
                <a:off x="609600" y="2743200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grpSp>
        <p:nvGrpSpPr>
          <p:cNvPr id="22" name="Group 49"/>
          <p:cNvGrpSpPr/>
          <p:nvPr/>
        </p:nvGrpSpPr>
        <p:grpSpPr>
          <a:xfrm>
            <a:off x="2895600" y="3729336"/>
            <a:ext cx="2168042" cy="2138065"/>
            <a:chOff x="1371600" y="3962400"/>
            <a:chExt cx="2168042" cy="2138065"/>
          </a:xfrm>
        </p:grpSpPr>
        <p:sp>
          <p:nvSpPr>
            <p:cNvPr id="26" name="Oval 25"/>
            <p:cNvSpPr/>
            <p:nvPr/>
          </p:nvSpPr>
          <p:spPr>
            <a:xfrm>
              <a:off x="1371600" y="3962400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clear">
              <a:bevelT w="190500" h="190500"/>
              <a:bevelB w="190500" h="190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524000" y="6096000"/>
              <a:ext cx="1905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600200" y="5638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  <p:cxnSp>
          <p:nvCxnSpPr>
            <p:cNvPr id="30" name="Straight Connector 29"/>
            <p:cNvCxnSpPr>
              <a:stCxn id="26" idx="4"/>
            </p:cNvCxnSpPr>
            <p:nvPr/>
          </p:nvCxnSpPr>
          <p:spPr>
            <a:xfrm rot="5400000">
              <a:off x="609600" y="5181600"/>
              <a:ext cx="1828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50"/>
          <p:cNvGrpSpPr/>
          <p:nvPr/>
        </p:nvGrpSpPr>
        <p:grpSpPr>
          <a:xfrm>
            <a:off x="7210928" y="3729336"/>
            <a:ext cx="2085472" cy="2442865"/>
            <a:chOff x="5686928" y="3729335"/>
            <a:chExt cx="2085472" cy="2442865"/>
          </a:xfrm>
        </p:grpSpPr>
        <p:sp>
          <p:nvSpPr>
            <p:cNvPr id="31" name="Oval 30"/>
            <p:cNvSpPr/>
            <p:nvPr/>
          </p:nvSpPr>
          <p:spPr>
            <a:xfrm>
              <a:off x="7467600" y="3729335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clear">
              <a:bevelT w="190500" h="190500"/>
              <a:bevelB w="190500" h="190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6553994" y="5100141"/>
              <a:ext cx="2133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719016" y="6167735"/>
              <a:ext cx="1905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686928" y="57105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5" name="Group 52"/>
          <p:cNvGrpSpPr/>
          <p:nvPr/>
        </p:nvGrpSpPr>
        <p:grpSpPr>
          <a:xfrm>
            <a:off x="7391400" y="1595735"/>
            <a:ext cx="2701442" cy="1828800"/>
            <a:chOff x="5867400" y="1595735"/>
            <a:chExt cx="2701442" cy="1828800"/>
          </a:xfrm>
        </p:grpSpPr>
        <p:sp>
          <p:nvSpPr>
            <p:cNvPr id="35" name="Oval 34"/>
            <p:cNvSpPr/>
            <p:nvPr/>
          </p:nvSpPr>
          <p:spPr>
            <a:xfrm>
              <a:off x="5867400" y="3119735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clear">
              <a:bevelT w="190500" h="190500"/>
              <a:bevelB w="190500" h="190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29" name="Group 37"/>
            <p:cNvGrpSpPr/>
            <p:nvPr/>
          </p:nvGrpSpPr>
          <p:grpSpPr>
            <a:xfrm flipH="1">
              <a:off x="6629400" y="1595735"/>
              <a:ext cx="1939442" cy="461665"/>
              <a:chOff x="653712" y="1674399"/>
              <a:chExt cx="1939442" cy="461665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>
                <a:off x="685800" y="2131599"/>
                <a:ext cx="1905000" cy="20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653712" y="1674399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  <p:cxnSp>
          <p:nvCxnSpPr>
            <p:cNvPr id="42" name="Straight Connector 41"/>
            <p:cNvCxnSpPr>
              <a:stCxn id="35" idx="0"/>
            </p:cNvCxnSpPr>
            <p:nvPr/>
          </p:nvCxnSpPr>
          <p:spPr>
            <a:xfrm rot="5400000" flipH="1" flipV="1">
              <a:off x="5791200" y="2281535"/>
              <a:ext cx="1066800" cy="609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51"/>
          <p:cNvGrpSpPr/>
          <p:nvPr/>
        </p:nvGrpSpPr>
        <p:grpSpPr>
          <a:xfrm>
            <a:off x="7467600" y="2510135"/>
            <a:ext cx="2777642" cy="2057400"/>
            <a:chOff x="5943600" y="2510135"/>
            <a:chExt cx="2777642" cy="2057400"/>
          </a:xfrm>
        </p:grpSpPr>
        <p:sp>
          <p:nvSpPr>
            <p:cNvPr id="36" name="Oval 35"/>
            <p:cNvSpPr/>
            <p:nvPr/>
          </p:nvSpPr>
          <p:spPr>
            <a:xfrm>
              <a:off x="5943600" y="4262735"/>
              <a:ext cx="304800" cy="304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clear">
              <a:bevelT w="190500" h="190500"/>
              <a:bevelB w="190500" h="190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rot="5400000" flipH="1" flipV="1">
              <a:off x="5791200" y="3272135"/>
              <a:ext cx="1295400" cy="6858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4"/>
            <p:cNvGrpSpPr/>
            <p:nvPr/>
          </p:nvGrpSpPr>
          <p:grpSpPr>
            <a:xfrm flipH="1">
              <a:off x="6781800" y="2510135"/>
              <a:ext cx="1939442" cy="461665"/>
              <a:chOff x="653712" y="1674399"/>
              <a:chExt cx="1939442" cy="461665"/>
            </a:xfrm>
          </p:grpSpPr>
          <p:cxnSp>
            <p:nvCxnSpPr>
              <p:cNvPr id="46" name="Straight Connector 45"/>
              <p:cNvCxnSpPr/>
              <p:nvPr/>
            </p:nvCxnSpPr>
            <p:spPr>
              <a:xfrm>
                <a:off x="685800" y="2131599"/>
                <a:ext cx="1905000" cy="200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TextBox 46"/>
              <p:cNvSpPr txBox="1"/>
              <p:nvPr/>
            </p:nvSpPr>
            <p:spPr>
              <a:xfrm>
                <a:off x="653712" y="1674399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1233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7 Components</a:t>
            </a:r>
          </a:p>
        </p:txBody>
      </p:sp>
      <p:grpSp>
        <p:nvGrpSpPr>
          <p:cNvPr id="4" name="Group 11"/>
          <p:cNvGrpSpPr/>
          <p:nvPr/>
        </p:nvGrpSpPr>
        <p:grpSpPr>
          <a:xfrm>
            <a:off x="2522874" y="3025073"/>
            <a:ext cx="3604445" cy="3519379"/>
            <a:chOff x="1796898" y="3221664"/>
            <a:chExt cx="3604445" cy="3519379"/>
          </a:xfrm>
          <a:scene3d>
            <a:camera prst="perspectiveRelaxed"/>
            <a:lightRig rig="balanced" dir="t"/>
          </a:scene3d>
        </p:grpSpPr>
        <p:sp>
          <p:nvSpPr>
            <p:cNvPr id="3" name="Hexagon 2"/>
            <p:cNvSpPr/>
            <p:nvPr/>
          </p:nvSpPr>
          <p:spPr>
            <a:xfrm>
              <a:off x="1796898" y="3870254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  <a:alpha val="7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1</a:t>
              </a:r>
            </a:p>
          </p:txBody>
        </p:sp>
        <p:sp>
          <p:nvSpPr>
            <p:cNvPr id="5" name="Hexagon 4"/>
            <p:cNvSpPr/>
            <p:nvPr/>
          </p:nvSpPr>
          <p:spPr>
            <a:xfrm>
              <a:off x="1913861" y="5103630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6</a:t>
              </a:r>
            </a:p>
          </p:txBody>
        </p:sp>
        <p:sp>
          <p:nvSpPr>
            <p:cNvPr id="6" name="Hexagon 5"/>
            <p:cNvSpPr/>
            <p:nvPr/>
          </p:nvSpPr>
          <p:spPr>
            <a:xfrm>
              <a:off x="2817621" y="3221664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2</a:t>
              </a:r>
            </a:p>
          </p:txBody>
        </p:sp>
        <p:sp>
          <p:nvSpPr>
            <p:cNvPr id="7" name="Hexagon 6"/>
            <p:cNvSpPr/>
            <p:nvPr/>
          </p:nvSpPr>
          <p:spPr>
            <a:xfrm>
              <a:off x="3062180" y="5635257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  <a:alpha val="8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5</a:t>
              </a:r>
            </a:p>
          </p:txBody>
        </p:sp>
        <p:sp>
          <p:nvSpPr>
            <p:cNvPr id="8" name="Hexagon 7"/>
            <p:cNvSpPr/>
            <p:nvPr/>
          </p:nvSpPr>
          <p:spPr>
            <a:xfrm>
              <a:off x="4125436" y="4880343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rgbClr val="0070C0">
                    <a:shade val="30000"/>
                    <a:satMod val="115000"/>
                    <a:alpha val="83000"/>
                  </a:srgbClr>
                </a:gs>
                <a:gs pos="50000">
                  <a:srgbClr val="0070C0">
                    <a:shade val="67500"/>
                    <a:satMod val="115000"/>
                  </a:srgbClr>
                </a:gs>
                <a:gs pos="100000">
                  <a:srgbClr val="0070C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4</a:t>
              </a:r>
            </a:p>
          </p:txBody>
        </p:sp>
        <p:sp>
          <p:nvSpPr>
            <p:cNvPr id="9" name="Hexagon 8"/>
            <p:cNvSpPr/>
            <p:nvPr/>
          </p:nvSpPr>
          <p:spPr>
            <a:xfrm>
              <a:off x="3997840" y="3700126"/>
              <a:ext cx="1275907" cy="1105786"/>
            </a:xfrm>
            <a:prstGeom prst="hexagon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  <a:alpha val="69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sp3d extrusionH="336550" prstMaterial="powder"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+mj-lt"/>
                </a:rPr>
                <a:t>3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3019648" y="4407195"/>
              <a:ext cx="1148316" cy="1152144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  <a:sp3d extrusionH="336550" prstMaterial="powder">
              <a:bevelT w="114300" prst="hardEdge"/>
              <a:extrusionClr>
                <a:schemeClr val="bg1">
                  <a:lumMod val="9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0" name="Group 29"/>
          <p:cNvGrpSpPr/>
          <p:nvPr/>
        </p:nvGrpSpPr>
        <p:grpSpPr>
          <a:xfrm>
            <a:off x="4053967" y="2839467"/>
            <a:ext cx="6527443" cy="1066800"/>
            <a:chOff x="2590800" y="3048000"/>
            <a:chExt cx="6527443" cy="1066800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 flipV="1">
              <a:off x="2552700" y="3086100"/>
              <a:ext cx="1066800" cy="9906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3581400" y="3048000"/>
              <a:ext cx="5536843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8"/>
          <p:cNvGrpSpPr/>
          <p:nvPr/>
        </p:nvGrpSpPr>
        <p:grpSpPr>
          <a:xfrm>
            <a:off x="2889664" y="2305605"/>
            <a:ext cx="7553522" cy="1905000"/>
            <a:chOff x="1143000" y="2286000"/>
            <a:chExt cx="7553522" cy="1905000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1104900" y="2324100"/>
              <a:ext cx="1905000" cy="18288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971800" y="2286000"/>
              <a:ext cx="5724722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6669568" y="1919070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69568" y="2492368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841312" y="4488182"/>
            <a:ext cx="946298" cy="646331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Central idea</a:t>
            </a:r>
          </a:p>
        </p:txBody>
      </p:sp>
      <p:grpSp>
        <p:nvGrpSpPr>
          <p:cNvPr id="13" name="Group 29"/>
          <p:cNvGrpSpPr/>
          <p:nvPr/>
        </p:nvGrpSpPr>
        <p:grpSpPr>
          <a:xfrm>
            <a:off x="5074694" y="3371280"/>
            <a:ext cx="5368492" cy="681605"/>
            <a:chOff x="2590801" y="3433198"/>
            <a:chExt cx="5368492" cy="681605"/>
          </a:xfrm>
        </p:grpSpPr>
        <p:cxnSp>
          <p:nvCxnSpPr>
            <p:cNvPr id="23" name="Straight Connector 22"/>
            <p:cNvCxnSpPr/>
            <p:nvPr/>
          </p:nvCxnSpPr>
          <p:spPr>
            <a:xfrm rot="5400000" flipH="1" flipV="1">
              <a:off x="2559135" y="3466453"/>
              <a:ext cx="680016" cy="61668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07485" y="3433198"/>
              <a:ext cx="4751808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6669568" y="3065666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grpSp>
        <p:nvGrpSpPr>
          <p:cNvPr id="16" name="Group 29"/>
          <p:cNvGrpSpPr/>
          <p:nvPr/>
        </p:nvGrpSpPr>
        <p:grpSpPr>
          <a:xfrm>
            <a:off x="5319236" y="4051296"/>
            <a:ext cx="5123950" cy="728152"/>
            <a:chOff x="2719262" y="3403255"/>
            <a:chExt cx="5123950" cy="728152"/>
          </a:xfrm>
        </p:grpSpPr>
        <p:cxnSp>
          <p:nvCxnSpPr>
            <p:cNvPr id="29" name="Straight Connector 28"/>
            <p:cNvCxnSpPr/>
            <p:nvPr/>
          </p:nvCxnSpPr>
          <p:spPr>
            <a:xfrm flipV="1">
              <a:off x="2719262" y="3404844"/>
              <a:ext cx="823133" cy="72656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542395" y="3403255"/>
              <a:ext cx="4300817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6669568" y="3638964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grpSp>
        <p:nvGrpSpPr>
          <p:cNvPr id="22" name="Group 29"/>
          <p:cNvGrpSpPr/>
          <p:nvPr/>
        </p:nvGrpSpPr>
        <p:grpSpPr>
          <a:xfrm>
            <a:off x="4718464" y="4562272"/>
            <a:ext cx="5724722" cy="689533"/>
            <a:chOff x="2590802" y="3425270"/>
            <a:chExt cx="5724722" cy="689533"/>
          </a:xfrm>
        </p:grpSpPr>
        <p:cxnSp>
          <p:nvCxnSpPr>
            <p:cNvPr id="33" name="Straight Connector 32"/>
            <p:cNvCxnSpPr/>
            <p:nvPr/>
          </p:nvCxnSpPr>
          <p:spPr>
            <a:xfrm flipV="1">
              <a:off x="2590802" y="3425270"/>
              <a:ext cx="1403503" cy="689533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014707" y="3425270"/>
              <a:ext cx="4300817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TextBox 34"/>
          <p:cNvSpPr txBox="1"/>
          <p:nvPr/>
        </p:nvSpPr>
        <p:spPr>
          <a:xfrm>
            <a:off x="6669568" y="4212262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grpSp>
        <p:nvGrpSpPr>
          <p:cNvPr id="26" name="Group 29"/>
          <p:cNvGrpSpPr/>
          <p:nvPr/>
        </p:nvGrpSpPr>
        <p:grpSpPr>
          <a:xfrm>
            <a:off x="3407142" y="5132924"/>
            <a:ext cx="7036045" cy="431086"/>
            <a:chOff x="2590802" y="3683719"/>
            <a:chExt cx="7036045" cy="431086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2590802" y="3683719"/>
              <a:ext cx="2917786" cy="431086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508588" y="3683719"/>
              <a:ext cx="4118259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TextBox 49"/>
          <p:cNvSpPr txBox="1"/>
          <p:nvPr/>
        </p:nvSpPr>
        <p:spPr>
          <a:xfrm>
            <a:off x="6669568" y="4785561"/>
            <a:ext cx="3911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29222918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5" grpId="0"/>
      <p:bldP spid="31" grpId="0"/>
      <p:bldP spid="35" grpId="0"/>
      <p:bldP spid="5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36E6A5-18BA-415C-BFDA-1545476D650B}"/>
              </a:ext>
            </a:extLst>
          </p:cNvPr>
          <p:cNvGrpSpPr/>
          <p:nvPr/>
        </p:nvGrpSpPr>
        <p:grpSpPr>
          <a:xfrm>
            <a:off x="3276600" y="1676400"/>
            <a:ext cx="5967532" cy="5514076"/>
            <a:chOff x="3505200" y="1835705"/>
            <a:chExt cx="5510332" cy="5091617"/>
          </a:xfrm>
        </p:grpSpPr>
        <p:sp>
          <p:nvSpPr>
            <p:cNvPr id="28" name="Ellipse 98"/>
            <p:cNvSpPr/>
            <p:nvPr/>
          </p:nvSpPr>
          <p:spPr bwMode="auto">
            <a:xfrm>
              <a:off x="3505200" y="5715000"/>
              <a:ext cx="5510332" cy="1212322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65000"/>
                    <a:alpha val="3000"/>
                  </a:schemeClr>
                </a:gs>
                <a:gs pos="200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b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845501" y="1835705"/>
              <a:ext cx="4437779" cy="4437779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71" name="Group 70"/>
            <p:cNvGrpSpPr/>
            <p:nvPr/>
          </p:nvGrpSpPr>
          <p:grpSpPr>
            <a:xfrm>
              <a:off x="4101338" y="2094609"/>
              <a:ext cx="3926102" cy="3919968"/>
              <a:chOff x="8183563" y="2776538"/>
              <a:chExt cx="3048000" cy="3043238"/>
            </a:xfrm>
          </p:grpSpPr>
          <p:sp>
            <p:nvSpPr>
              <p:cNvPr id="9" name="Freeform 5"/>
              <p:cNvSpPr>
                <a:spLocks/>
              </p:cNvSpPr>
              <p:nvPr/>
            </p:nvSpPr>
            <p:spPr bwMode="auto">
              <a:xfrm>
                <a:off x="9707563" y="2776538"/>
                <a:ext cx="1077913" cy="1520825"/>
              </a:xfrm>
              <a:custGeom>
                <a:avLst/>
                <a:gdLst>
                  <a:gd name="T0" fmla="*/ 0 w 5653"/>
                  <a:gd name="T1" fmla="*/ 7994 h 7994"/>
                  <a:gd name="T2" fmla="*/ 5653 w 5653"/>
                  <a:gd name="T3" fmla="*/ 2342 h 7994"/>
                  <a:gd name="T4" fmla="*/ 0 w 5653"/>
                  <a:gd name="T5" fmla="*/ 0 h 7994"/>
                  <a:gd name="T6" fmla="*/ 0 w 5653"/>
                  <a:gd name="T7" fmla="*/ 7994 h 7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53" h="7994">
                    <a:moveTo>
                      <a:pt x="0" y="7994"/>
                    </a:moveTo>
                    <a:lnTo>
                      <a:pt x="5653" y="2342"/>
                    </a:lnTo>
                    <a:cubicBezTo>
                      <a:pt x="4154" y="843"/>
                      <a:pt x="2120" y="0"/>
                      <a:pt x="0" y="0"/>
                    </a:cubicBezTo>
                    <a:lnTo>
                      <a:pt x="0" y="7994"/>
                    </a:lnTo>
                    <a:close/>
                  </a:path>
                </a:pathLst>
              </a:custGeom>
              <a:solidFill>
                <a:srgbClr val="4F81BD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auto">
              <a:xfrm>
                <a:off x="9707563" y="3222626"/>
                <a:ext cx="1524000" cy="1074738"/>
              </a:xfrm>
              <a:custGeom>
                <a:avLst/>
                <a:gdLst>
                  <a:gd name="T0" fmla="*/ 0 w 7994"/>
                  <a:gd name="T1" fmla="*/ 5652 h 5652"/>
                  <a:gd name="T2" fmla="*/ 7994 w 7994"/>
                  <a:gd name="T3" fmla="*/ 5652 h 5652"/>
                  <a:gd name="T4" fmla="*/ 5653 w 7994"/>
                  <a:gd name="T5" fmla="*/ 0 h 5652"/>
                  <a:gd name="T6" fmla="*/ 0 w 7994"/>
                  <a:gd name="T7" fmla="*/ 5652 h 5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94" h="5652">
                    <a:moveTo>
                      <a:pt x="0" y="5652"/>
                    </a:moveTo>
                    <a:lnTo>
                      <a:pt x="7994" y="5652"/>
                    </a:lnTo>
                    <a:cubicBezTo>
                      <a:pt x="7994" y="3532"/>
                      <a:pt x="7152" y="1499"/>
                      <a:pt x="5653" y="0"/>
                    </a:cubicBezTo>
                    <a:lnTo>
                      <a:pt x="0" y="5652"/>
                    </a:lnTo>
                    <a:close/>
                  </a:path>
                </a:pathLst>
              </a:custGeom>
              <a:solidFill>
                <a:srgbClr val="C0504D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auto">
              <a:xfrm>
                <a:off x="9707563" y="4297363"/>
                <a:ext cx="1524000" cy="1076325"/>
              </a:xfrm>
              <a:custGeom>
                <a:avLst/>
                <a:gdLst>
                  <a:gd name="T0" fmla="*/ 0 w 7994"/>
                  <a:gd name="T1" fmla="*/ 0 h 5652"/>
                  <a:gd name="T2" fmla="*/ 5653 w 7994"/>
                  <a:gd name="T3" fmla="*/ 5652 h 5652"/>
                  <a:gd name="T4" fmla="*/ 7994 w 7994"/>
                  <a:gd name="T5" fmla="*/ 0 h 5652"/>
                  <a:gd name="T6" fmla="*/ 0 w 7994"/>
                  <a:gd name="T7" fmla="*/ 0 h 5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94" h="5652">
                    <a:moveTo>
                      <a:pt x="0" y="0"/>
                    </a:moveTo>
                    <a:lnTo>
                      <a:pt x="5653" y="5652"/>
                    </a:lnTo>
                    <a:cubicBezTo>
                      <a:pt x="7152" y="4153"/>
                      <a:pt x="7994" y="2120"/>
                      <a:pt x="7994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BBB59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9707563" y="4297363"/>
                <a:ext cx="1077913" cy="1522413"/>
              </a:xfrm>
              <a:custGeom>
                <a:avLst/>
                <a:gdLst>
                  <a:gd name="T0" fmla="*/ 0 w 5653"/>
                  <a:gd name="T1" fmla="*/ 0 h 7994"/>
                  <a:gd name="T2" fmla="*/ 0 w 5653"/>
                  <a:gd name="T3" fmla="*/ 7994 h 7994"/>
                  <a:gd name="T4" fmla="*/ 5653 w 5653"/>
                  <a:gd name="T5" fmla="*/ 5652 h 7994"/>
                  <a:gd name="T6" fmla="*/ 0 w 5653"/>
                  <a:gd name="T7" fmla="*/ 0 h 7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53" h="7994">
                    <a:moveTo>
                      <a:pt x="0" y="0"/>
                    </a:moveTo>
                    <a:lnTo>
                      <a:pt x="0" y="7994"/>
                    </a:lnTo>
                    <a:cubicBezTo>
                      <a:pt x="2120" y="7994"/>
                      <a:pt x="4154" y="7151"/>
                      <a:pt x="5653" y="565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064A2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4" name="Freeform 13"/>
              <p:cNvSpPr>
                <a:spLocks/>
              </p:cNvSpPr>
              <p:nvPr/>
            </p:nvSpPr>
            <p:spPr bwMode="auto">
              <a:xfrm>
                <a:off x="8629650" y="4297363"/>
                <a:ext cx="1077913" cy="1522413"/>
              </a:xfrm>
              <a:custGeom>
                <a:avLst/>
                <a:gdLst>
                  <a:gd name="T0" fmla="*/ 5652 w 5652"/>
                  <a:gd name="T1" fmla="*/ 0 h 7994"/>
                  <a:gd name="T2" fmla="*/ 0 w 5652"/>
                  <a:gd name="T3" fmla="*/ 5652 h 7994"/>
                  <a:gd name="T4" fmla="*/ 5652 w 5652"/>
                  <a:gd name="T5" fmla="*/ 7994 h 7994"/>
                  <a:gd name="T6" fmla="*/ 5652 w 5652"/>
                  <a:gd name="T7" fmla="*/ 0 h 7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52" h="7994">
                    <a:moveTo>
                      <a:pt x="5652" y="0"/>
                    </a:moveTo>
                    <a:lnTo>
                      <a:pt x="0" y="5652"/>
                    </a:lnTo>
                    <a:cubicBezTo>
                      <a:pt x="1499" y="7151"/>
                      <a:pt x="3532" y="7994"/>
                      <a:pt x="5652" y="7994"/>
                    </a:cubicBezTo>
                    <a:lnTo>
                      <a:pt x="5652" y="0"/>
                    </a:lnTo>
                    <a:close/>
                  </a:path>
                </a:pathLst>
              </a:custGeom>
              <a:solidFill>
                <a:srgbClr val="4BACC6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38" name="Freeform 15"/>
              <p:cNvSpPr>
                <a:spLocks/>
              </p:cNvSpPr>
              <p:nvPr/>
            </p:nvSpPr>
            <p:spPr bwMode="auto">
              <a:xfrm>
                <a:off x="8183563" y="4297363"/>
                <a:ext cx="1524000" cy="1076325"/>
              </a:xfrm>
              <a:custGeom>
                <a:avLst/>
                <a:gdLst>
                  <a:gd name="T0" fmla="*/ 7993 w 7993"/>
                  <a:gd name="T1" fmla="*/ 0 h 5652"/>
                  <a:gd name="T2" fmla="*/ 0 w 7993"/>
                  <a:gd name="T3" fmla="*/ 0 h 5652"/>
                  <a:gd name="T4" fmla="*/ 2341 w 7993"/>
                  <a:gd name="T5" fmla="*/ 5652 h 5652"/>
                  <a:gd name="T6" fmla="*/ 7993 w 7993"/>
                  <a:gd name="T7" fmla="*/ 0 h 5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993" h="5652">
                    <a:moveTo>
                      <a:pt x="7993" y="0"/>
                    </a:moveTo>
                    <a:lnTo>
                      <a:pt x="0" y="0"/>
                    </a:lnTo>
                    <a:cubicBezTo>
                      <a:pt x="0" y="2120"/>
                      <a:pt x="842" y="4153"/>
                      <a:pt x="2341" y="5652"/>
                    </a:cubicBezTo>
                    <a:lnTo>
                      <a:pt x="7993" y="0"/>
                    </a:lnTo>
                    <a:close/>
                  </a:path>
                </a:pathLst>
              </a:custGeom>
              <a:solidFill>
                <a:srgbClr val="F79646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2" name="Freeform 17"/>
              <p:cNvSpPr>
                <a:spLocks/>
              </p:cNvSpPr>
              <p:nvPr/>
            </p:nvSpPr>
            <p:spPr bwMode="auto">
              <a:xfrm>
                <a:off x="8183563" y="3221038"/>
                <a:ext cx="1524000" cy="1076325"/>
              </a:xfrm>
              <a:custGeom>
                <a:avLst/>
                <a:gdLst>
                  <a:gd name="T0" fmla="*/ 15987 w 15987"/>
                  <a:gd name="T1" fmla="*/ 11305 h 11305"/>
                  <a:gd name="T2" fmla="*/ 4683 w 15987"/>
                  <a:gd name="T3" fmla="*/ 0 h 11305"/>
                  <a:gd name="T4" fmla="*/ 0 w 15987"/>
                  <a:gd name="T5" fmla="*/ 11305 h 11305"/>
                  <a:gd name="T6" fmla="*/ 15987 w 15987"/>
                  <a:gd name="T7" fmla="*/ 11305 h 113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987" h="11305">
                    <a:moveTo>
                      <a:pt x="15987" y="11305"/>
                    </a:moveTo>
                    <a:lnTo>
                      <a:pt x="4683" y="0"/>
                    </a:lnTo>
                    <a:cubicBezTo>
                      <a:pt x="1685" y="2998"/>
                      <a:pt x="0" y="7065"/>
                      <a:pt x="0" y="11305"/>
                    </a:cubicBezTo>
                    <a:lnTo>
                      <a:pt x="15987" y="11305"/>
                    </a:lnTo>
                    <a:close/>
                  </a:path>
                </a:pathLst>
              </a:custGeom>
              <a:solidFill>
                <a:srgbClr val="2C4D75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  <p:sp>
            <p:nvSpPr>
              <p:cNvPr id="44" name="Freeform 19"/>
              <p:cNvSpPr>
                <a:spLocks/>
              </p:cNvSpPr>
              <p:nvPr/>
            </p:nvSpPr>
            <p:spPr bwMode="auto">
              <a:xfrm>
                <a:off x="8629650" y="2776538"/>
                <a:ext cx="1077913" cy="1520825"/>
              </a:xfrm>
              <a:custGeom>
                <a:avLst/>
                <a:gdLst>
                  <a:gd name="T0" fmla="*/ 11304 w 11304"/>
                  <a:gd name="T1" fmla="*/ 15988 h 15988"/>
                  <a:gd name="T2" fmla="*/ 11304 w 11304"/>
                  <a:gd name="T3" fmla="*/ 0 h 15988"/>
                  <a:gd name="T4" fmla="*/ 0 w 11304"/>
                  <a:gd name="T5" fmla="*/ 4683 h 15988"/>
                  <a:gd name="T6" fmla="*/ 11304 w 11304"/>
                  <a:gd name="T7" fmla="*/ 15988 h 159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304" h="15988">
                    <a:moveTo>
                      <a:pt x="11304" y="15988"/>
                    </a:moveTo>
                    <a:lnTo>
                      <a:pt x="11304" y="0"/>
                    </a:lnTo>
                    <a:cubicBezTo>
                      <a:pt x="7064" y="0"/>
                      <a:pt x="2998" y="1685"/>
                      <a:pt x="0" y="4683"/>
                    </a:cubicBezTo>
                    <a:lnTo>
                      <a:pt x="11304" y="15988"/>
                    </a:lnTo>
                    <a:close/>
                  </a:path>
                </a:pathLst>
              </a:custGeom>
              <a:solidFill>
                <a:srgbClr val="772C2A"/>
              </a:solidFill>
              <a:ln w="285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/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4301467" y="2194738"/>
              <a:ext cx="3567236" cy="3567236"/>
            </a:xfrm>
            <a:prstGeom prst="ellipse">
              <a:avLst/>
            </a:prstGeom>
            <a:gradFill flip="none" rotWithShape="1">
              <a:gsLst>
                <a:gs pos="6000">
                  <a:schemeClr val="accent1">
                    <a:lumMod val="5000"/>
                    <a:lumOff val="95000"/>
                    <a:alpha val="48000"/>
                  </a:schemeClr>
                </a:gs>
                <a:gs pos="8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b="1"/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/>
              <a:t>8 Components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1F1B2C3-E18A-4B68-86A1-E930623C6FC1}"/>
              </a:ext>
            </a:extLst>
          </p:cNvPr>
          <p:cNvGrpSpPr/>
          <p:nvPr/>
        </p:nvGrpSpPr>
        <p:grpSpPr>
          <a:xfrm>
            <a:off x="5811087" y="1593855"/>
            <a:ext cx="4347992" cy="1277060"/>
            <a:chOff x="-2230091" y="4063639"/>
            <a:chExt cx="4347992" cy="127706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80CE51B-6BC8-4873-9443-5F9598A53336}"/>
                </a:ext>
              </a:extLst>
            </p:cNvPr>
            <p:cNvSpPr txBox="1"/>
            <p:nvPr/>
          </p:nvSpPr>
          <p:spPr>
            <a:xfrm>
              <a:off x="-2230091" y="4879034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0D9F78-699B-4E69-8B4E-1C63939D5224}"/>
                </a:ext>
              </a:extLst>
            </p:cNvPr>
            <p:cNvSpPr txBox="1"/>
            <p:nvPr/>
          </p:nvSpPr>
          <p:spPr>
            <a:xfrm>
              <a:off x="-309166" y="4063639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B92950-FDAA-4D5E-9535-8DF65911871C}"/>
              </a:ext>
            </a:extLst>
          </p:cNvPr>
          <p:cNvGrpSpPr/>
          <p:nvPr/>
        </p:nvGrpSpPr>
        <p:grpSpPr>
          <a:xfrm>
            <a:off x="6508867" y="3370399"/>
            <a:ext cx="4474506" cy="707886"/>
            <a:chOff x="-2230697" y="4758115"/>
            <a:chExt cx="4474506" cy="707886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D2DC67-A0AD-4BB9-B7CA-E4AD0787BEA2}"/>
                </a:ext>
              </a:extLst>
            </p:cNvPr>
            <p:cNvSpPr txBox="1"/>
            <p:nvPr/>
          </p:nvSpPr>
          <p:spPr>
            <a:xfrm>
              <a:off x="-2230697" y="4784872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1C4672C-DF88-4BA8-8B20-F50FDD06DF36}"/>
                </a:ext>
              </a:extLst>
            </p:cNvPr>
            <p:cNvSpPr txBox="1"/>
            <p:nvPr/>
          </p:nvSpPr>
          <p:spPr>
            <a:xfrm>
              <a:off x="-183258" y="4758115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CFC293B-546B-44B5-BCEB-E17C59825976}"/>
              </a:ext>
            </a:extLst>
          </p:cNvPr>
          <p:cNvGrpSpPr/>
          <p:nvPr/>
        </p:nvGrpSpPr>
        <p:grpSpPr>
          <a:xfrm>
            <a:off x="6542753" y="4359676"/>
            <a:ext cx="4374292" cy="823270"/>
            <a:chOff x="-1974511" y="3879199"/>
            <a:chExt cx="4374292" cy="823270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2FF7AD0-FD9D-4DE1-822B-B5CAB2E5B5E8}"/>
                </a:ext>
              </a:extLst>
            </p:cNvPr>
            <p:cNvSpPr txBox="1"/>
            <p:nvPr/>
          </p:nvSpPr>
          <p:spPr>
            <a:xfrm>
              <a:off x="-1974511" y="387919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A0D4B5D-CA61-437E-98EB-D5690322DAD5}"/>
                </a:ext>
              </a:extLst>
            </p:cNvPr>
            <p:cNvSpPr txBox="1"/>
            <p:nvPr/>
          </p:nvSpPr>
          <p:spPr>
            <a:xfrm>
              <a:off x="-27286" y="3994583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254EFA24-0CFB-4C1E-816A-12B9C43E714B}"/>
              </a:ext>
            </a:extLst>
          </p:cNvPr>
          <p:cNvGrpSpPr/>
          <p:nvPr/>
        </p:nvGrpSpPr>
        <p:grpSpPr>
          <a:xfrm>
            <a:off x="1827290" y="5344838"/>
            <a:ext cx="4360195" cy="997778"/>
            <a:chOff x="-681101" y="4197567"/>
            <a:chExt cx="4360195" cy="99777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C9F1D80-E362-4B4C-B2B9-D2DDB5F9D29C}"/>
                </a:ext>
              </a:extLst>
            </p:cNvPr>
            <p:cNvSpPr txBox="1"/>
            <p:nvPr/>
          </p:nvSpPr>
          <p:spPr>
            <a:xfrm>
              <a:off x="1995210" y="4197567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F635FF8-25F3-49F2-A27E-10C89881DD3B}"/>
                </a:ext>
              </a:extLst>
            </p:cNvPr>
            <p:cNvSpPr txBox="1"/>
            <p:nvPr/>
          </p:nvSpPr>
          <p:spPr>
            <a:xfrm>
              <a:off x="-681101" y="4487459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8C4C386-B74B-441D-B6F2-FD63106EFD6F}"/>
              </a:ext>
            </a:extLst>
          </p:cNvPr>
          <p:cNvGrpSpPr/>
          <p:nvPr/>
        </p:nvGrpSpPr>
        <p:grpSpPr>
          <a:xfrm>
            <a:off x="1202437" y="4300041"/>
            <a:ext cx="4385103" cy="707886"/>
            <a:chOff x="-43691" y="3896945"/>
            <a:chExt cx="4385103" cy="70788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096E3CD-CE46-49AD-9452-BD2D16859B3B}"/>
                </a:ext>
              </a:extLst>
            </p:cNvPr>
            <p:cNvSpPr txBox="1"/>
            <p:nvPr/>
          </p:nvSpPr>
          <p:spPr>
            <a:xfrm>
              <a:off x="2657528" y="3928863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2C79602-1F28-473B-AC46-14C1705E665B}"/>
                </a:ext>
              </a:extLst>
            </p:cNvPr>
            <p:cNvSpPr txBox="1"/>
            <p:nvPr/>
          </p:nvSpPr>
          <p:spPr>
            <a:xfrm>
              <a:off x="-43691" y="3896945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57F6637-CADF-4376-8BA0-F724C5CD65E6}"/>
              </a:ext>
            </a:extLst>
          </p:cNvPr>
          <p:cNvGrpSpPr/>
          <p:nvPr/>
        </p:nvGrpSpPr>
        <p:grpSpPr>
          <a:xfrm>
            <a:off x="1179215" y="3008390"/>
            <a:ext cx="4347992" cy="794288"/>
            <a:chOff x="80632" y="3719592"/>
            <a:chExt cx="4347992" cy="794288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E689989E-B089-4CFE-A85B-BDFA9E909B08}"/>
                </a:ext>
              </a:extLst>
            </p:cNvPr>
            <p:cNvSpPr txBox="1"/>
            <p:nvPr/>
          </p:nvSpPr>
          <p:spPr>
            <a:xfrm>
              <a:off x="2744740" y="4052215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95D22368-DC5E-432A-933D-B8B13B74FFDF}"/>
                </a:ext>
              </a:extLst>
            </p:cNvPr>
            <p:cNvSpPr txBox="1"/>
            <p:nvPr/>
          </p:nvSpPr>
          <p:spPr>
            <a:xfrm>
              <a:off x="80632" y="3719592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55E2331-FF50-4258-96B1-6CD101F6AE0F}"/>
              </a:ext>
            </a:extLst>
          </p:cNvPr>
          <p:cNvGrpSpPr/>
          <p:nvPr/>
        </p:nvGrpSpPr>
        <p:grpSpPr>
          <a:xfrm>
            <a:off x="1884099" y="1673701"/>
            <a:ext cx="4302563" cy="1190056"/>
            <a:chOff x="491221" y="3828330"/>
            <a:chExt cx="4302563" cy="119005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754AA80-30A3-4B63-B5C1-F264D2376084}"/>
                </a:ext>
              </a:extLst>
            </p:cNvPr>
            <p:cNvSpPr txBox="1"/>
            <p:nvPr/>
          </p:nvSpPr>
          <p:spPr>
            <a:xfrm>
              <a:off x="3109900" y="4556721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1261C588-FFA7-4EE0-844B-1287ACCE6F1A}"/>
                </a:ext>
              </a:extLst>
            </p:cNvPr>
            <p:cNvSpPr txBox="1"/>
            <p:nvPr/>
          </p:nvSpPr>
          <p:spPr>
            <a:xfrm>
              <a:off x="491221" y="3828330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867CF3-394E-4A3F-9993-C41A67A7D843}"/>
              </a:ext>
            </a:extLst>
          </p:cNvPr>
          <p:cNvGrpSpPr/>
          <p:nvPr/>
        </p:nvGrpSpPr>
        <p:grpSpPr>
          <a:xfrm>
            <a:off x="5924186" y="5274278"/>
            <a:ext cx="4836756" cy="984665"/>
            <a:chOff x="-1974511" y="3879199"/>
            <a:chExt cx="4836756" cy="984665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96DED55-D4E9-43D4-A31C-B80933DA707F}"/>
                </a:ext>
              </a:extLst>
            </p:cNvPr>
            <p:cNvSpPr txBox="1"/>
            <p:nvPr/>
          </p:nvSpPr>
          <p:spPr>
            <a:xfrm>
              <a:off x="-1974511" y="3879199"/>
              <a:ext cx="16838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Your text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FECC85D-843F-42CD-9ECD-E2BF324CD0BA}"/>
                </a:ext>
              </a:extLst>
            </p:cNvPr>
            <p:cNvSpPr txBox="1"/>
            <p:nvPr/>
          </p:nvSpPr>
          <p:spPr>
            <a:xfrm>
              <a:off x="435178" y="4155978"/>
              <a:ext cx="242706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6873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Ellipse 53"/>
          <p:cNvSpPr/>
          <p:nvPr/>
        </p:nvSpPr>
        <p:spPr bwMode="auto">
          <a:xfrm>
            <a:off x="1280319" y="5450302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3529104" y="2456276"/>
            <a:ext cx="1165225" cy="1644650"/>
          </a:xfrm>
          <a:custGeom>
            <a:avLst/>
            <a:gdLst/>
            <a:ahLst/>
            <a:cxnLst>
              <a:cxn ang="0">
                <a:pos x="2" y="0"/>
              </a:cxn>
              <a:cxn ang="0">
                <a:pos x="0" y="437"/>
              </a:cxn>
              <a:cxn ang="0">
                <a:pos x="310" y="131"/>
              </a:cxn>
              <a:cxn ang="0">
                <a:pos x="2" y="0"/>
              </a:cxn>
            </a:cxnLst>
            <a:rect l="0" t="0" r="r" b="b"/>
            <a:pathLst>
              <a:path w="310" h="437">
                <a:moveTo>
                  <a:pt x="2" y="0"/>
                </a:moveTo>
                <a:cubicBezTo>
                  <a:pt x="0" y="437"/>
                  <a:pt x="0" y="437"/>
                  <a:pt x="0" y="437"/>
                </a:cubicBezTo>
                <a:cubicBezTo>
                  <a:pt x="310" y="131"/>
                  <a:pt x="310" y="131"/>
                  <a:pt x="310" y="131"/>
                </a:cubicBezTo>
                <a:cubicBezTo>
                  <a:pt x="231" y="51"/>
                  <a:pt x="122" y="1"/>
                  <a:pt x="2" y="0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t="100000" r="100000"/>
            </a:path>
            <a:tileRect l="-100000" b="-100000"/>
          </a:gradFill>
          <a:ln w="10" cap="flat">
            <a:noFill/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prst="convex"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3521868" y="4110451"/>
            <a:ext cx="1166813" cy="1644650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0" y="437"/>
              </a:cxn>
              <a:cxn ang="0">
                <a:pos x="310" y="307"/>
              </a:cxn>
              <a:cxn ang="0">
                <a:pos x="4" y="0"/>
              </a:cxn>
              <a:cxn ang="0">
                <a:pos x="1" y="0"/>
              </a:cxn>
            </a:cxnLst>
            <a:rect l="0" t="0" r="r" b="b"/>
            <a:pathLst>
              <a:path w="310" h="437">
                <a:moveTo>
                  <a:pt x="1" y="0"/>
                </a:moveTo>
                <a:cubicBezTo>
                  <a:pt x="0" y="437"/>
                  <a:pt x="0" y="437"/>
                  <a:pt x="0" y="437"/>
                </a:cubicBezTo>
                <a:cubicBezTo>
                  <a:pt x="121" y="437"/>
                  <a:pt x="231" y="387"/>
                  <a:pt x="310" y="307"/>
                </a:cubicBezTo>
                <a:cubicBezTo>
                  <a:pt x="4" y="0"/>
                  <a:pt x="4" y="0"/>
                  <a:pt x="4" y="0"/>
                </a:cubicBezTo>
                <a:lnTo>
                  <a:pt x="1" y="0"/>
                </a:ln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3526630" y="2938876"/>
            <a:ext cx="1639888" cy="1174750"/>
          </a:xfrm>
          <a:custGeom>
            <a:avLst/>
            <a:gdLst/>
            <a:ahLst/>
            <a:cxnLst>
              <a:cxn ang="0">
                <a:pos x="436" y="308"/>
              </a:cxn>
              <a:cxn ang="0">
                <a:pos x="310" y="0"/>
              </a:cxn>
              <a:cxn ang="0">
                <a:pos x="0" y="306"/>
              </a:cxn>
              <a:cxn ang="0">
                <a:pos x="0" y="306"/>
              </a:cxn>
              <a:cxn ang="0">
                <a:pos x="3" y="309"/>
              </a:cxn>
              <a:cxn ang="0">
                <a:pos x="436" y="312"/>
              </a:cxn>
              <a:cxn ang="0">
                <a:pos x="436" y="308"/>
              </a:cxn>
            </a:cxnLst>
            <a:rect l="0" t="0" r="r" b="b"/>
            <a:pathLst>
              <a:path w="436" h="312">
                <a:moveTo>
                  <a:pt x="436" y="308"/>
                </a:moveTo>
                <a:cubicBezTo>
                  <a:pt x="436" y="188"/>
                  <a:pt x="388" y="79"/>
                  <a:pt x="310" y="0"/>
                </a:cubicBezTo>
                <a:cubicBezTo>
                  <a:pt x="0" y="306"/>
                  <a:pt x="0" y="306"/>
                  <a:pt x="0" y="306"/>
                </a:cubicBezTo>
                <a:cubicBezTo>
                  <a:pt x="0" y="306"/>
                  <a:pt x="0" y="306"/>
                  <a:pt x="0" y="306"/>
                </a:cubicBezTo>
                <a:cubicBezTo>
                  <a:pt x="3" y="309"/>
                  <a:pt x="3" y="309"/>
                  <a:pt x="3" y="309"/>
                </a:cubicBezTo>
                <a:cubicBezTo>
                  <a:pt x="436" y="312"/>
                  <a:pt x="436" y="312"/>
                  <a:pt x="436" y="312"/>
                </a:cubicBezTo>
                <a:cubicBezTo>
                  <a:pt x="436" y="310"/>
                  <a:pt x="436" y="309"/>
                  <a:pt x="436" y="308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3534568" y="4113626"/>
            <a:ext cx="1628775" cy="1155700"/>
          </a:xfrm>
          <a:custGeom>
            <a:avLst/>
            <a:gdLst/>
            <a:ahLst/>
            <a:cxnLst>
              <a:cxn ang="0">
                <a:pos x="433" y="3"/>
              </a:cxn>
              <a:cxn ang="0">
                <a:pos x="0" y="0"/>
              </a:cxn>
              <a:cxn ang="0">
                <a:pos x="306" y="307"/>
              </a:cxn>
              <a:cxn ang="0">
                <a:pos x="433" y="3"/>
              </a:cxn>
            </a:cxnLst>
            <a:rect l="0" t="0" r="r" b="b"/>
            <a:pathLst>
              <a:path w="433" h="307">
                <a:moveTo>
                  <a:pt x="433" y="3"/>
                </a:moveTo>
                <a:cubicBezTo>
                  <a:pt x="0" y="0"/>
                  <a:pt x="0" y="0"/>
                  <a:pt x="0" y="0"/>
                </a:cubicBezTo>
                <a:cubicBezTo>
                  <a:pt x="306" y="307"/>
                  <a:pt x="306" y="307"/>
                  <a:pt x="306" y="307"/>
                </a:cubicBezTo>
                <a:cubicBezTo>
                  <a:pt x="383" y="229"/>
                  <a:pt x="432" y="121"/>
                  <a:pt x="433" y="3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2351880" y="2449926"/>
            <a:ext cx="1169988" cy="1644650"/>
          </a:xfrm>
          <a:custGeom>
            <a:avLst/>
            <a:gdLst/>
            <a:ahLst/>
            <a:cxnLst>
              <a:cxn ang="0">
                <a:pos x="310" y="437"/>
              </a:cxn>
              <a:cxn ang="0">
                <a:pos x="311" y="0"/>
              </a:cxn>
              <a:cxn ang="0">
                <a:pos x="307" y="0"/>
              </a:cxn>
              <a:cxn ang="0">
                <a:pos x="0" y="125"/>
              </a:cxn>
              <a:cxn ang="0">
                <a:pos x="310" y="437"/>
              </a:cxn>
            </a:cxnLst>
            <a:rect l="0" t="0" r="r" b="b"/>
            <a:pathLst>
              <a:path w="311" h="437">
                <a:moveTo>
                  <a:pt x="310" y="437"/>
                </a:moveTo>
                <a:cubicBezTo>
                  <a:pt x="311" y="0"/>
                  <a:pt x="311" y="0"/>
                  <a:pt x="311" y="0"/>
                </a:cubicBezTo>
                <a:cubicBezTo>
                  <a:pt x="310" y="0"/>
                  <a:pt x="309" y="0"/>
                  <a:pt x="307" y="0"/>
                </a:cubicBezTo>
                <a:cubicBezTo>
                  <a:pt x="188" y="0"/>
                  <a:pt x="79" y="48"/>
                  <a:pt x="0" y="125"/>
                </a:cubicBezTo>
                <a:cubicBezTo>
                  <a:pt x="310" y="437"/>
                  <a:pt x="310" y="437"/>
                  <a:pt x="310" y="437"/>
                </a:cubicBez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1862930" y="2919826"/>
            <a:ext cx="1658938" cy="1185862"/>
          </a:xfrm>
          <a:custGeom>
            <a:avLst/>
            <a:gdLst/>
            <a:ahLst/>
            <a:cxnLst>
              <a:cxn ang="0">
                <a:pos x="441" y="312"/>
              </a:cxn>
              <a:cxn ang="0">
                <a:pos x="131" y="0"/>
              </a:cxn>
              <a:cxn ang="0">
                <a:pos x="0" y="312"/>
              </a:cxn>
              <a:cxn ang="0">
                <a:pos x="438" y="315"/>
              </a:cxn>
              <a:cxn ang="0">
                <a:pos x="441" y="312"/>
              </a:cxn>
            </a:cxnLst>
            <a:rect l="0" t="0" r="r" b="b"/>
            <a:pathLst>
              <a:path w="441" h="315">
                <a:moveTo>
                  <a:pt x="441" y="312"/>
                </a:moveTo>
                <a:cubicBezTo>
                  <a:pt x="131" y="0"/>
                  <a:pt x="131" y="0"/>
                  <a:pt x="131" y="0"/>
                </a:cubicBezTo>
                <a:cubicBezTo>
                  <a:pt x="50" y="80"/>
                  <a:pt x="0" y="190"/>
                  <a:pt x="0" y="312"/>
                </a:cubicBezTo>
                <a:cubicBezTo>
                  <a:pt x="438" y="315"/>
                  <a:pt x="438" y="315"/>
                  <a:pt x="438" y="315"/>
                </a:cubicBezTo>
                <a:lnTo>
                  <a:pt x="441" y="312"/>
                </a:ln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1859756" y="4091401"/>
            <a:ext cx="1647825" cy="116681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"/>
              </a:cxn>
              <a:cxn ang="0">
                <a:pos x="127" y="310"/>
              </a:cxn>
              <a:cxn ang="0">
                <a:pos x="438" y="3"/>
              </a:cxn>
              <a:cxn ang="0">
                <a:pos x="0" y="0"/>
              </a:cxn>
            </a:cxnLst>
            <a:rect l="0" t="0" r="r" b="b"/>
            <a:pathLst>
              <a:path w="438" h="310">
                <a:moveTo>
                  <a:pt x="0" y="0"/>
                </a:moveTo>
                <a:cubicBezTo>
                  <a:pt x="0" y="1"/>
                  <a:pt x="0" y="1"/>
                  <a:pt x="0" y="2"/>
                </a:cubicBezTo>
                <a:cubicBezTo>
                  <a:pt x="0" y="122"/>
                  <a:pt x="48" y="231"/>
                  <a:pt x="127" y="310"/>
                </a:cubicBezTo>
                <a:cubicBezTo>
                  <a:pt x="438" y="3"/>
                  <a:pt x="438" y="3"/>
                  <a:pt x="438" y="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2334417" y="4102514"/>
            <a:ext cx="1181100" cy="1644650"/>
          </a:xfrm>
          <a:custGeom>
            <a:avLst/>
            <a:gdLst/>
            <a:ahLst/>
            <a:cxnLst>
              <a:cxn ang="0">
                <a:pos x="311" y="0"/>
              </a:cxn>
              <a:cxn ang="0">
                <a:pos x="0" y="307"/>
              </a:cxn>
              <a:cxn ang="0">
                <a:pos x="311" y="437"/>
              </a:cxn>
              <a:cxn ang="0">
                <a:pos x="313" y="437"/>
              </a:cxn>
              <a:cxn ang="0">
                <a:pos x="314" y="0"/>
              </a:cxn>
              <a:cxn ang="0">
                <a:pos x="311" y="0"/>
              </a:cxn>
            </a:cxnLst>
            <a:rect l="0" t="0" r="r" b="b"/>
            <a:pathLst>
              <a:path w="314" h="437">
                <a:moveTo>
                  <a:pt x="311" y="0"/>
                </a:moveTo>
                <a:cubicBezTo>
                  <a:pt x="0" y="307"/>
                  <a:pt x="0" y="307"/>
                  <a:pt x="0" y="307"/>
                </a:cubicBezTo>
                <a:cubicBezTo>
                  <a:pt x="79" y="387"/>
                  <a:pt x="189" y="437"/>
                  <a:pt x="311" y="437"/>
                </a:cubicBezTo>
                <a:cubicBezTo>
                  <a:pt x="312" y="437"/>
                  <a:pt x="312" y="437"/>
                  <a:pt x="313" y="437"/>
                </a:cubicBezTo>
                <a:cubicBezTo>
                  <a:pt x="314" y="0"/>
                  <a:pt x="314" y="0"/>
                  <a:pt x="314" y="0"/>
                </a:cubicBezTo>
                <a:lnTo>
                  <a:pt x="311" y="0"/>
                </a:lnTo>
                <a:close/>
              </a:path>
            </a:pathLst>
          </a:custGeom>
          <a:gradFill flip="none" rotWithShape="1">
            <a:gsLst>
              <a:gs pos="0">
                <a:srgbClr val="92D050"/>
              </a:gs>
              <a:gs pos="56000">
                <a:srgbClr val="7ABC32"/>
              </a:gs>
              <a:gs pos="100000">
                <a:srgbClr val="49701E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  <a:headEnd/>
            <a:tailEnd/>
          </a:ln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convex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35"/>
          <p:cNvSpPr>
            <a:spLocks noChangeArrowheads="1"/>
          </p:cNvSpPr>
          <p:nvPr/>
        </p:nvSpPr>
        <p:spPr bwMode="auto">
          <a:xfrm>
            <a:off x="2307430" y="2481676"/>
            <a:ext cx="24384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65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4" name="Round Diagonal Corner Rectangle 13"/>
          <p:cNvSpPr/>
          <p:nvPr/>
        </p:nvSpPr>
        <p:spPr>
          <a:xfrm>
            <a:off x="6352309" y="1456548"/>
            <a:ext cx="3810000" cy="4724400"/>
          </a:xfrm>
          <a:prstGeom prst="round2DiagRect">
            <a:avLst>
              <a:gd name="adj1" fmla="val 19264"/>
              <a:gd name="adj2" fmla="val 0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8 Components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6921736-E7AD-45CD-AE15-79FCA3245F0F}"/>
              </a:ext>
            </a:extLst>
          </p:cNvPr>
          <p:cNvGrpSpPr/>
          <p:nvPr/>
        </p:nvGrpSpPr>
        <p:grpSpPr>
          <a:xfrm>
            <a:off x="6352309" y="1456548"/>
            <a:ext cx="3810000" cy="736510"/>
            <a:chOff x="6352309" y="1456548"/>
            <a:chExt cx="3810000" cy="736510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486BE07-D345-432F-A3FF-8765E8390085}"/>
                </a:ext>
              </a:extLst>
            </p:cNvPr>
            <p:cNvSpPr/>
            <p:nvPr/>
          </p:nvSpPr>
          <p:spPr>
            <a:xfrm>
              <a:off x="6352309" y="1456548"/>
              <a:ext cx="3810000" cy="736510"/>
            </a:xfrm>
            <a:custGeom>
              <a:avLst/>
              <a:gdLst>
                <a:gd name="connsiteX0" fmla="*/ 733958 w 3810000"/>
                <a:gd name="connsiteY0" fmla="*/ 0 h 736510"/>
                <a:gd name="connsiteX1" fmla="*/ 3810000 w 3810000"/>
                <a:gd name="connsiteY1" fmla="*/ 0 h 736510"/>
                <a:gd name="connsiteX2" fmla="*/ 3810000 w 3810000"/>
                <a:gd name="connsiteY2" fmla="*/ 736510 h 736510"/>
                <a:gd name="connsiteX3" fmla="*/ 0 w 3810000"/>
                <a:gd name="connsiteY3" fmla="*/ 736510 h 736510"/>
                <a:gd name="connsiteX4" fmla="*/ 0 w 3810000"/>
                <a:gd name="connsiteY4" fmla="*/ 733958 h 736510"/>
                <a:gd name="connsiteX5" fmla="*/ 733958 w 3810000"/>
                <a:gd name="connsiteY5" fmla="*/ 0 h 73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10000" h="736510">
                  <a:moveTo>
                    <a:pt x="733958" y="0"/>
                  </a:moveTo>
                  <a:lnTo>
                    <a:pt x="3810000" y="0"/>
                  </a:lnTo>
                  <a:lnTo>
                    <a:pt x="3810000" y="736510"/>
                  </a:lnTo>
                  <a:lnTo>
                    <a:pt x="0" y="736510"/>
                  </a:lnTo>
                  <a:lnTo>
                    <a:pt x="0" y="733958"/>
                  </a:lnTo>
                  <a:cubicBezTo>
                    <a:pt x="0" y="328604"/>
                    <a:pt x="328604" y="0"/>
                    <a:pt x="733958" y="0"/>
                  </a:cubicBez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175243" y="1532416"/>
              <a:ext cx="210628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EF5D075-FD8D-4C81-9DE0-19DAE49CE589}"/>
              </a:ext>
            </a:extLst>
          </p:cNvPr>
          <p:cNvSpPr txBox="1"/>
          <p:nvPr/>
        </p:nvSpPr>
        <p:spPr>
          <a:xfrm>
            <a:off x="6727948" y="2189260"/>
            <a:ext cx="3058722" cy="3737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You can replace this text</a:t>
            </a:r>
            <a:endParaRPr lang="en-IN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20651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29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2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73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3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1859B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1035" grpId="0" animBg="1"/>
      <p:bldP spid="103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llipse 53"/>
          <p:cNvSpPr/>
          <p:nvPr/>
        </p:nvSpPr>
        <p:spPr bwMode="auto">
          <a:xfrm>
            <a:off x="3906570" y="5283497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029" name="Freeform 5"/>
          <p:cNvSpPr>
            <a:spLocks/>
          </p:cNvSpPr>
          <p:nvPr/>
        </p:nvSpPr>
        <p:spPr bwMode="auto">
          <a:xfrm>
            <a:off x="5967145" y="2229601"/>
            <a:ext cx="1158875" cy="996950"/>
          </a:xfrm>
          <a:custGeom>
            <a:avLst/>
            <a:gdLst/>
            <a:ahLst/>
            <a:cxnLst>
              <a:cxn ang="0">
                <a:pos x="172" y="265"/>
              </a:cxn>
              <a:cxn ang="0">
                <a:pos x="308" y="130"/>
              </a:cxn>
              <a:cxn ang="0">
                <a:pos x="0" y="0"/>
              </a:cxn>
              <a:cxn ang="0">
                <a:pos x="0" y="195"/>
              </a:cxn>
              <a:cxn ang="0">
                <a:pos x="1" y="195"/>
              </a:cxn>
              <a:cxn ang="0">
                <a:pos x="172" y="265"/>
              </a:cxn>
            </a:cxnLst>
            <a:rect l="0" t="0" r="r" b="b"/>
            <a:pathLst>
              <a:path w="308" h="265">
                <a:moveTo>
                  <a:pt x="172" y="265"/>
                </a:moveTo>
                <a:cubicBezTo>
                  <a:pt x="308" y="130"/>
                  <a:pt x="308" y="130"/>
                  <a:pt x="308" y="130"/>
                </a:cubicBezTo>
                <a:cubicBezTo>
                  <a:pt x="230" y="50"/>
                  <a:pt x="121" y="1"/>
                  <a:pt x="0" y="0"/>
                </a:cubicBezTo>
                <a:cubicBezTo>
                  <a:pt x="0" y="195"/>
                  <a:pt x="0" y="195"/>
                  <a:pt x="0" y="195"/>
                </a:cubicBezTo>
                <a:cubicBezTo>
                  <a:pt x="0" y="195"/>
                  <a:pt x="0" y="195"/>
                  <a:pt x="1" y="195"/>
                </a:cubicBezTo>
                <a:cubicBezTo>
                  <a:pt x="67" y="195"/>
                  <a:pt x="128" y="222"/>
                  <a:pt x="172" y="265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7772133" y="5112956"/>
            <a:ext cx="3175" cy="3175"/>
          </a:xfrm>
          <a:custGeom>
            <a:avLst/>
            <a:gdLst/>
            <a:ahLst/>
            <a:cxnLst>
              <a:cxn ang="0">
                <a:pos x="1" y="0"/>
              </a:cxn>
              <a:cxn ang="0">
                <a:pos x="1" y="0"/>
              </a:cxn>
              <a:cxn ang="0">
                <a:pos x="0" y="1"/>
              </a:cxn>
              <a:cxn ang="0">
                <a:pos x="1" y="0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1"/>
                  <a:pt x="0" y="1"/>
                </a:cubicBezTo>
                <a:cubicBezTo>
                  <a:pt x="0" y="1"/>
                  <a:pt x="1" y="0"/>
                  <a:pt x="1" y="0"/>
                </a:cubicBezTo>
                <a:close/>
              </a:path>
            </a:pathLst>
          </a:custGeom>
          <a:solidFill>
            <a:srgbClr val="FFBF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5967144" y="4525580"/>
            <a:ext cx="1162050" cy="979488"/>
          </a:xfrm>
          <a:custGeom>
            <a:avLst/>
            <a:gdLst/>
            <a:ahLst/>
            <a:cxnLst>
              <a:cxn ang="0">
                <a:pos x="3" y="73"/>
              </a:cxn>
              <a:cxn ang="0">
                <a:pos x="1" y="73"/>
              </a:cxn>
              <a:cxn ang="0">
                <a:pos x="0" y="260"/>
              </a:cxn>
              <a:cxn ang="0">
                <a:pos x="309" y="131"/>
              </a:cxn>
              <a:cxn ang="0">
                <a:pos x="179" y="0"/>
              </a:cxn>
              <a:cxn ang="0">
                <a:pos x="3" y="73"/>
              </a:cxn>
            </a:cxnLst>
            <a:rect l="0" t="0" r="r" b="b"/>
            <a:pathLst>
              <a:path w="309" h="260">
                <a:moveTo>
                  <a:pt x="3" y="73"/>
                </a:moveTo>
                <a:cubicBezTo>
                  <a:pt x="2" y="73"/>
                  <a:pt x="1" y="73"/>
                  <a:pt x="1" y="73"/>
                </a:cubicBezTo>
                <a:cubicBezTo>
                  <a:pt x="0" y="260"/>
                  <a:pt x="0" y="260"/>
                  <a:pt x="0" y="260"/>
                </a:cubicBezTo>
                <a:cubicBezTo>
                  <a:pt x="121" y="259"/>
                  <a:pt x="230" y="210"/>
                  <a:pt x="309" y="131"/>
                </a:cubicBezTo>
                <a:cubicBezTo>
                  <a:pt x="179" y="0"/>
                  <a:pt x="179" y="0"/>
                  <a:pt x="179" y="0"/>
                </a:cubicBezTo>
                <a:cubicBezTo>
                  <a:pt x="134" y="45"/>
                  <a:pt x="72" y="73"/>
                  <a:pt x="3" y="73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6618020" y="2719005"/>
            <a:ext cx="981075" cy="1169988"/>
          </a:xfrm>
          <a:custGeom>
            <a:avLst/>
            <a:gdLst/>
            <a:ahLst/>
            <a:cxnLst>
              <a:cxn ang="0">
                <a:pos x="261" y="307"/>
              </a:cxn>
              <a:cxn ang="0">
                <a:pos x="136" y="0"/>
              </a:cxn>
              <a:cxn ang="0">
                <a:pos x="135" y="0"/>
              </a:cxn>
              <a:cxn ang="0">
                <a:pos x="136" y="1"/>
              </a:cxn>
              <a:cxn ang="0">
                <a:pos x="0" y="135"/>
              </a:cxn>
              <a:cxn ang="0">
                <a:pos x="75" y="310"/>
              </a:cxn>
              <a:cxn ang="0">
                <a:pos x="261" y="311"/>
              </a:cxn>
              <a:cxn ang="0">
                <a:pos x="261" y="307"/>
              </a:cxn>
            </a:cxnLst>
            <a:rect l="0" t="0" r="r" b="b"/>
            <a:pathLst>
              <a:path w="261" h="311">
                <a:moveTo>
                  <a:pt x="261" y="307"/>
                </a:moveTo>
                <a:cubicBezTo>
                  <a:pt x="261" y="187"/>
                  <a:pt x="213" y="79"/>
                  <a:pt x="136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35" y="0"/>
                  <a:pt x="136" y="1"/>
                  <a:pt x="136" y="1"/>
                </a:cubicBezTo>
                <a:cubicBezTo>
                  <a:pt x="0" y="135"/>
                  <a:pt x="0" y="135"/>
                  <a:pt x="0" y="135"/>
                </a:cubicBezTo>
                <a:cubicBezTo>
                  <a:pt x="46" y="179"/>
                  <a:pt x="74" y="241"/>
                  <a:pt x="75" y="310"/>
                </a:cubicBezTo>
                <a:cubicBezTo>
                  <a:pt x="261" y="311"/>
                  <a:pt x="261" y="311"/>
                  <a:pt x="261" y="311"/>
                </a:cubicBezTo>
                <a:cubicBezTo>
                  <a:pt x="261" y="310"/>
                  <a:pt x="261" y="309"/>
                  <a:pt x="261" y="307"/>
                </a:cubicBez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7780069" y="2790442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060B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7772132" y="5116130"/>
            <a:ext cx="1588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AB10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6632308" y="3877881"/>
            <a:ext cx="963613" cy="1147763"/>
          </a:xfrm>
          <a:custGeom>
            <a:avLst/>
            <a:gdLst/>
            <a:ahLst/>
            <a:cxnLst>
              <a:cxn ang="0">
                <a:pos x="131" y="305"/>
              </a:cxn>
              <a:cxn ang="0">
                <a:pos x="256" y="2"/>
              </a:cxn>
              <a:cxn ang="0">
                <a:pos x="71" y="0"/>
              </a:cxn>
              <a:cxn ang="0">
                <a:pos x="0" y="174"/>
              </a:cxn>
              <a:cxn ang="0">
                <a:pos x="131" y="305"/>
              </a:cxn>
            </a:cxnLst>
            <a:rect l="0" t="0" r="r" b="b"/>
            <a:pathLst>
              <a:path w="256" h="305">
                <a:moveTo>
                  <a:pt x="131" y="305"/>
                </a:moveTo>
                <a:cubicBezTo>
                  <a:pt x="208" y="227"/>
                  <a:pt x="255" y="120"/>
                  <a:pt x="256" y="2"/>
                </a:cubicBezTo>
                <a:cubicBezTo>
                  <a:pt x="71" y="0"/>
                  <a:pt x="71" y="0"/>
                  <a:pt x="71" y="0"/>
                </a:cubicBezTo>
                <a:cubicBezTo>
                  <a:pt x="71" y="68"/>
                  <a:pt x="44" y="129"/>
                  <a:pt x="0" y="174"/>
                </a:cubicBezTo>
                <a:lnTo>
                  <a:pt x="131" y="305"/>
                </a:lnTo>
                <a:close/>
              </a:path>
            </a:pathLst>
          </a:custGeom>
          <a:solidFill>
            <a:srgbClr val="8A0000"/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6" name="Freeform 12"/>
          <p:cNvSpPr>
            <a:spLocks/>
          </p:cNvSpPr>
          <p:nvPr/>
        </p:nvSpPr>
        <p:spPr bwMode="auto">
          <a:xfrm>
            <a:off x="4793982" y="2218942"/>
            <a:ext cx="1168400" cy="1004888"/>
          </a:xfrm>
          <a:custGeom>
            <a:avLst/>
            <a:gdLst/>
            <a:ahLst/>
            <a:cxnLst>
              <a:cxn ang="0">
                <a:pos x="141" y="267"/>
              </a:cxn>
              <a:cxn ang="0">
                <a:pos x="311" y="196"/>
              </a:cxn>
              <a:cxn ang="0">
                <a:pos x="311" y="0"/>
              </a:cxn>
              <a:cxn ang="0">
                <a:pos x="307" y="0"/>
              </a:cxn>
              <a:cxn ang="0">
                <a:pos x="0" y="126"/>
              </a:cxn>
              <a:cxn ang="0">
                <a:pos x="0" y="126"/>
              </a:cxn>
              <a:cxn ang="0">
                <a:pos x="1" y="126"/>
              </a:cxn>
              <a:cxn ang="0">
                <a:pos x="141" y="267"/>
              </a:cxn>
            </a:cxnLst>
            <a:rect l="0" t="0" r="r" b="b"/>
            <a:pathLst>
              <a:path w="311" h="267">
                <a:moveTo>
                  <a:pt x="141" y="267"/>
                </a:moveTo>
                <a:cubicBezTo>
                  <a:pt x="185" y="224"/>
                  <a:pt x="245" y="197"/>
                  <a:pt x="311" y="196"/>
                </a:cubicBezTo>
                <a:cubicBezTo>
                  <a:pt x="311" y="0"/>
                  <a:pt x="311" y="0"/>
                  <a:pt x="311" y="0"/>
                </a:cubicBezTo>
                <a:cubicBezTo>
                  <a:pt x="310" y="0"/>
                  <a:pt x="308" y="0"/>
                  <a:pt x="307" y="0"/>
                </a:cubicBezTo>
                <a:cubicBezTo>
                  <a:pt x="187" y="0"/>
                  <a:pt x="79" y="48"/>
                  <a:pt x="0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1" y="126"/>
                  <a:pt x="1" y="126"/>
                </a:cubicBezTo>
                <a:lnTo>
                  <a:pt x="141" y="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7" name="Freeform 13"/>
          <p:cNvSpPr>
            <a:spLocks/>
          </p:cNvSpPr>
          <p:nvPr/>
        </p:nvSpPr>
        <p:spPr bwMode="auto">
          <a:xfrm>
            <a:off x="4302084" y="2693605"/>
            <a:ext cx="1019175" cy="1171574"/>
          </a:xfrm>
          <a:custGeom>
            <a:avLst/>
            <a:gdLst/>
            <a:ahLst/>
            <a:cxnLst>
              <a:cxn ang="0">
                <a:pos x="271" y="141"/>
              </a:cxn>
              <a:cxn ang="0">
                <a:pos x="131" y="0"/>
              </a:cxn>
              <a:cxn ang="0">
                <a:pos x="0" y="311"/>
              </a:cxn>
              <a:cxn ang="0">
                <a:pos x="197" y="312"/>
              </a:cxn>
              <a:cxn ang="0">
                <a:pos x="271" y="141"/>
              </a:cxn>
            </a:cxnLst>
            <a:rect l="0" t="0" r="r" b="b"/>
            <a:pathLst>
              <a:path w="271" h="312">
                <a:moveTo>
                  <a:pt x="271" y="141"/>
                </a:moveTo>
                <a:cubicBezTo>
                  <a:pt x="131" y="0"/>
                  <a:pt x="131" y="0"/>
                  <a:pt x="131" y="0"/>
                </a:cubicBezTo>
                <a:cubicBezTo>
                  <a:pt x="51" y="79"/>
                  <a:pt x="1" y="189"/>
                  <a:pt x="0" y="311"/>
                </a:cubicBezTo>
                <a:cubicBezTo>
                  <a:pt x="197" y="312"/>
                  <a:pt x="197" y="312"/>
                  <a:pt x="197" y="312"/>
                </a:cubicBezTo>
                <a:cubicBezTo>
                  <a:pt x="199" y="245"/>
                  <a:pt x="227" y="185"/>
                  <a:pt x="271" y="141"/>
                </a:cubicBezTo>
                <a:close/>
              </a:path>
            </a:pathLst>
          </a:custGeom>
          <a:solidFill>
            <a:srgbClr val="FFC000"/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8" name="Freeform 14"/>
          <p:cNvSpPr>
            <a:spLocks/>
          </p:cNvSpPr>
          <p:nvPr/>
        </p:nvSpPr>
        <p:spPr bwMode="auto">
          <a:xfrm>
            <a:off x="5444857" y="2768218"/>
            <a:ext cx="1588" cy="31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</a:path>
            </a:pathLst>
          </a:custGeom>
          <a:solidFill>
            <a:srgbClr val="006B3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39" name="Freeform 15"/>
          <p:cNvSpPr>
            <a:spLocks/>
          </p:cNvSpPr>
          <p:nvPr/>
        </p:nvSpPr>
        <p:spPr bwMode="auto">
          <a:xfrm>
            <a:off x="4297095" y="3849078"/>
            <a:ext cx="989013" cy="1162050"/>
          </a:xfrm>
          <a:custGeom>
            <a:avLst/>
            <a:gdLst/>
            <a:ahLst/>
            <a:cxnLst>
              <a:cxn ang="0">
                <a:pos x="198" y="7"/>
              </a:cxn>
              <a:cxn ang="0">
                <a:pos x="198" y="2"/>
              </a:cxn>
              <a:cxn ang="0">
                <a:pos x="1" y="0"/>
              </a:cxn>
              <a:cxn ang="0">
                <a:pos x="1" y="0"/>
              </a:cxn>
              <a:cxn ang="0">
                <a:pos x="0" y="0"/>
              </a:cxn>
              <a:cxn ang="0">
                <a:pos x="0" y="1"/>
              </a:cxn>
              <a:cxn ang="0">
                <a:pos x="127" y="309"/>
              </a:cxn>
              <a:cxn ang="0">
                <a:pos x="263" y="175"/>
              </a:cxn>
              <a:cxn ang="0">
                <a:pos x="198" y="7"/>
              </a:cxn>
            </a:cxnLst>
            <a:rect l="0" t="0" r="r" b="b"/>
            <a:pathLst>
              <a:path w="263" h="309">
                <a:moveTo>
                  <a:pt x="198" y="7"/>
                </a:moveTo>
                <a:cubicBezTo>
                  <a:pt x="198" y="5"/>
                  <a:pt x="198" y="4"/>
                  <a:pt x="198" y="2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1"/>
                </a:cubicBezTo>
                <a:cubicBezTo>
                  <a:pt x="0" y="121"/>
                  <a:pt x="49" y="230"/>
                  <a:pt x="127" y="309"/>
                </a:cubicBezTo>
                <a:cubicBezTo>
                  <a:pt x="263" y="175"/>
                  <a:pt x="263" y="175"/>
                  <a:pt x="263" y="175"/>
                </a:cubicBezTo>
                <a:cubicBezTo>
                  <a:pt x="223" y="131"/>
                  <a:pt x="198" y="72"/>
                  <a:pt x="198" y="7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0" name="Freeform 16"/>
          <p:cNvSpPr>
            <a:spLocks/>
          </p:cNvSpPr>
          <p:nvPr/>
        </p:nvSpPr>
        <p:spPr bwMode="auto">
          <a:xfrm>
            <a:off x="4777385" y="4507931"/>
            <a:ext cx="1181100" cy="993775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1" y="135"/>
              </a:cxn>
              <a:cxn ang="0">
                <a:pos x="1" y="134"/>
              </a:cxn>
              <a:cxn ang="0">
                <a:pos x="0" y="135"/>
              </a:cxn>
              <a:cxn ang="0">
                <a:pos x="312" y="264"/>
              </a:cxn>
              <a:cxn ang="0">
                <a:pos x="314" y="264"/>
              </a:cxn>
              <a:cxn ang="0">
                <a:pos x="314" y="80"/>
              </a:cxn>
              <a:cxn ang="0">
                <a:pos x="138" y="0"/>
              </a:cxn>
            </a:cxnLst>
            <a:rect l="0" t="0" r="r" b="b"/>
            <a:pathLst>
              <a:path w="314" h="264">
                <a:moveTo>
                  <a:pt x="138" y="0"/>
                </a:moveTo>
                <a:cubicBezTo>
                  <a:pt x="1" y="135"/>
                  <a:pt x="1" y="135"/>
                  <a:pt x="1" y="135"/>
                </a:cubicBezTo>
                <a:cubicBezTo>
                  <a:pt x="1" y="134"/>
                  <a:pt x="1" y="134"/>
                  <a:pt x="1" y="134"/>
                </a:cubicBezTo>
                <a:cubicBezTo>
                  <a:pt x="0" y="135"/>
                  <a:pt x="0" y="135"/>
                  <a:pt x="0" y="135"/>
                </a:cubicBezTo>
                <a:cubicBezTo>
                  <a:pt x="80" y="215"/>
                  <a:pt x="190" y="264"/>
                  <a:pt x="312" y="264"/>
                </a:cubicBezTo>
                <a:cubicBezTo>
                  <a:pt x="313" y="264"/>
                  <a:pt x="313" y="264"/>
                  <a:pt x="314" y="264"/>
                </a:cubicBezTo>
                <a:cubicBezTo>
                  <a:pt x="314" y="80"/>
                  <a:pt x="314" y="80"/>
                  <a:pt x="314" y="80"/>
                </a:cubicBezTo>
                <a:cubicBezTo>
                  <a:pt x="245" y="78"/>
                  <a:pt x="182" y="48"/>
                  <a:pt x="138" y="0"/>
                </a:cubicBez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1" name="Freeform 17"/>
          <p:cNvSpPr>
            <a:spLocks/>
          </p:cNvSpPr>
          <p:nvPr/>
        </p:nvSpPr>
        <p:spPr bwMode="auto">
          <a:xfrm>
            <a:off x="5421045" y="5105017"/>
            <a:ext cx="4763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" y="0"/>
              </a:cxn>
            </a:cxnLst>
            <a:rect l="0" t="0" r="r" b="b"/>
            <a:pathLst>
              <a:path w="1">
                <a:moveTo>
                  <a:pt x="0" y="0"/>
                </a:moveTo>
                <a:cubicBezTo>
                  <a:pt x="0" y="0"/>
                  <a:pt x="0" y="0"/>
                  <a:pt x="1" y="0"/>
                </a:cubicBezTo>
              </a:path>
            </a:pathLst>
          </a:custGeom>
          <a:solidFill>
            <a:srgbClr val="8210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42" name="Freeform 18"/>
          <p:cNvSpPr>
            <a:spLocks/>
          </p:cNvSpPr>
          <p:nvPr/>
        </p:nvSpPr>
        <p:spPr bwMode="auto">
          <a:xfrm>
            <a:off x="7549883" y="3957256"/>
            <a:ext cx="4763" cy="11113"/>
          </a:xfrm>
          <a:custGeom>
            <a:avLst/>
            <a:gdLst/>
            <a:ahLst/>
            <a:cxnLst>
              <a:cxn ang="0">
                <a:pos x="1" y="3"/>
              </a:cxn>
              <a:cxn ang="0">
                <a:pos x="1" y="3"/>
              </a:cxn>
              <a:cxn ang="0">
                <a:pos x="0" y="0"/>
              </a:cxn>
            </a:cxnLst>
            <a:rect l="0" t="0" r="r" b="b"/>
            <a:pathLst>
              <a:path w="1" h="3">
                <a:moveTo>
                  <a:pt x="1" y="3"/>
                </a:moveTo>
                <a:cubicBezTo>
                  <a:pt x="1" y="3"/>
                  <a:pt x="1" y="3"/>
                  <a:pt x="1" y="3"/>
                </a:cubicBezTo>
                <a:cubicBezTo>
                  <a:pt x="1" y="2"/>
                  <a:pt x="0" y="1"/>
                  <a:pt x="0" y="0"/>
                </a:cubicBezTo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19" name="Picture 18" descr="target-icon-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4897169" y="2874579"/>
            <a:ext cx="2057400" cy="2057400"/>
          </a:xfrm>
          <a:prstGeom prst="rect">
            <a:avLst/>
          </a:prstGeom>
        </p:spPr>
      </p:pic>
      <p:sp>
        <p:nvSpPr>
          <p:cNvPr id="20" name="Oval 35"/>
          <p:cNvSpPr>
            <a:spLocks noChangeArrowheads="1"/>
          </p:cNvSpPr>
          <p:nvPr/>
        </p:nvSpPr>
        <p:spPr bwMode="auto">
          <a:xfrm>
            <a:off x="4744769" y="2264979"/>
            <a:ext cx="24384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65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IN" dirty="0"/>
              <a:t>8 Components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87969" y="1854497"/>
            <a:ext cx="2380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1. The first factor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609139" y="3378497"/>
            <a:ext cx="2781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2. The second factor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40369" y="3835697"/>
            <a:ext cx="2494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3. The third factor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87970" y="5588297"/>
            <a:ext cx="26778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4. The fourth factor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021743" y="6121697"/>
            <a:ext cx="2418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5. The fifth factor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468169" y="5431432"/>
            <a:ext cx="2483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6. The sixth factor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1468169" y="3530897"/>
            <a:ext cx="2880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7. The seventh factor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230169" y="2006897"/>
            <a:ext cx="26862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/>
            <a:r>
              <a:rPr lang="en-US" sz="2400" dirty="0">
                <a:solidFill>
                  <a:prstClr val="black"/>
                </a:solidFill>
              </a:rPr>
              <a:t> 8. The eighth factor</a:t>
            </a:r>
          </a:p>
        </p:txBody>
      </p:sp>
    </p:spTree>
    <p:extLst>
      <p:ext uri="{BB962C8B-B14F-4D97-AF65-F5344CB8AC3E}">
        <p14:creationId xmlns:p14="http://schemas.microsoft.com/office/powerpoint/2010/main" val="1200646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81481E-6 L 0.06133 -0.13403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0" y="-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33 -0.13403 L 0.00143 -0.00093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0.08321 -0.062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54" y="-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477 -0.06875 L 0.00144 -0.00208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7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9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0.10769 0.07014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78" y="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81 0.06806 L 0.00248 0.00139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17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0 L 0.0444 0.14329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7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284 0.14722 L 0.00117 0.00301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3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11111E-6 L -0.06028 0.1342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6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64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872 0.13634 L -0.00039 0.00324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17" y="-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208 L -0.12852 0.05996 " pathEditMode="relative" rAng="0" ptsTypes="AA">
                                      <p:cBhvr>
                                        <p:cTn id="8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0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83 0.05996 L 0.00117 0.0044 " pathEditMode="relative" rAng="0" ptsTypes="AA">
                                      <p:cBhvr>
                                        <p:cTn id="94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-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5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7.40741E-7 L -0.12396 -0.04583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98" y="-22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63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396 -0.04375 L 0.00104 0.0007 " pathEditMode="relative" rAng="0" ptsTypes="AA">
                                      <p:cBhvr>
                                        <p:cTn id="110" dur="5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0" y="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3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7.40741E-7 L -0.03594 -0.14398 " pathEditMode="relative" rAng="0" ptsTypes="AA">
                                      <p:cBhvr>
                                        <p:cTn id="118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7" y="-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38 -0.14398 L -0.00105 0.00023 " pathEditMode="relative" rAng="0" ptsTypes="AA">
                                      <p:cBhvr>
                                        <p:cTn id="126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7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29" grpId="1" animBg="1"/>
      <p:bldP spid="1031" grpId="0" animBg="1"/>
      <p:bldP spid="1031" grpId="1" animBg="1"/>
      <p:bldP spid="1032" grpId="0" animBg="1"/>
      <p:bldP spid="1032" grpId="1" animBg="1"/>
      <p:bldP spid="1035" grpId="0" animBg="1"/>
      <p:bldP spid="1035" grpId="1" animBg="1"/>
      <p:bldP spid="1036" grpId="0" animBg="1"/>
      <p:bldP spid="1036" grpId="1" animBg="1"/>
      <p:bldP spid="1037" grpId="0" animBg="1"/>
      <p:bldP spid="1037" grpId="1" animBg="1"/>
      <p:bldP spid="1039" grpId="0" animBg="1"/>
      <p:bldP spid="1039" grpId="1" animBg="1"/>
      <p:bldP spid="1040" grpId="0" animBg="1"/>
      <p:bldP spid="1040" grpId="1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llipse 53"/>
          <p:cNvSpPr/>
          <p:nvPr/>
        </p:nvSpPr>
        <p:spPr bwMode="auto">
          <a:xfrm>
            <a:off x="5799825" y="6192502"/>
            <a:ext cx="5132754" cy="578338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sz="200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EBA9EBF-B53A-4414-B078-2C2A02BC5364}"/>
              </a:ext>
            </a:extLst>
          </p:cNvPr>
          <p:cNvGrpSpPr/>
          <p:nvPr/>
        </p:nvGrpSpPr>
        <p:grpSpPr>
          <a:xfrm>
            <a:off x="5638800" y="846138"/>
            <a:ext cx="5638800" cy="5638799"/>
            <a:chOff x="5638800" y="846138"/>
            <a:chExt cx="5638800" cy="5638799"/>
          </a:xfrm>
        </p:grpSpPr>
        <p:sp>
          <p:nvSpPr>
            <p:cNvPr id="14" name="Pie 13"/>
            <p:cNvSpPr/>
            <p:nvPr/>
          </p:nvSpPr>
          <p:spPr>
            <a:xfrm flipH="1">
              <a:off x="5638800" y="846138"/>
              <a:ext cx="5638800" cy="5638799"/>
            </a:xfrm>
            <a:prstGeom prst="pie">
              <a:avLst>
                <a:gd name="adj1" fmla="val 10788626"/>
                <a:gd name="adj2" fmla="val 16200000"/>
              </a:avLst>
            </a:prstGeom>
            <a:solidFill>
              <a:schemeClr val="accent3">
                <a:lumMod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9448800" y="2070794"/>
              <a:ext cx="1301262" cy="67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09C2A644-9475-4D9E-A1DD-DE37B92E2C09}"/>
              </a:ext>
            </a:extLst>
          </p:cNvPr>
          <p:cNvGrpSpPr/>
          <p:nvPr/>
        </p:nvGrpSpPr>
        <p:grpSpPr>
          <a:xfrm>
            <a:off x="5638800" y="846138"/>
            <a:ext cx="5638800" cy="5638800"/>
            <a:chOff x="5638800" y="846138"/>
            <a:chExt cx="5638800" cy="5638800"/>
          </a:xfrm>
        </p:grpSpPr>
        <p:sp>
          <p:nvSpPr>
            <p:cNvPr id="12" name="Pie 11"/>
            <p:cNvSpPr/>
            <p:nvPr/>
          </p:nvSpPr>
          <p:spPr>
            <a:xfrm flipH="1" flipV="1">
              <a:off x="5638800" y="846138"/>
              <a:ext cx="5638800" cy="5638800"/>
            </a:xfrm>
            <a:prstGeom prst="pie">
              <a:avLst>
                <a:gd name="adj1" fmla="val 10822861"/>
                <a:gd name="adj2" fmla="val 16200000"/>
              </a:avLst>
            </a:prstGeom>
            <a:solidFill>
              <a:schemeClr val="accent5">
                <a:lumMod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9364991" y="4846780"/>
              <a:ext cx="1301262" cy="67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E2E7C02-077B-4672-BE24-DD3437CDD27B}"/>
              </a:ext>
            </a:extLst>
          </p:cNvPr>
          <p:cNvGrpSpPr/>
          <p:nvPr/>
        </p:nvGrpSpPr>
        <p:grpSpPr>
          <a:xfrm>
            <a:off x="5638800" y="846138"/>
            <a:ext cx="5638800" cy="5638800"/>
            <a:chOff x="5638800" y="846138"/>
            <a:chExt cx="5638800" cy="5638800"/>
          </a:xfrm>
        </p:grpSpPr>
        <p:sp>
          <p:nvSpPr>
            <p:cNvPr id="13" name="Pie 12"/>
            <p:cNvSpPr/>
            <p:nvPr/>
          </p:nvSpPr>
          <p:spPr>
            <a:xfrm flipV="1">
              <a:off x="5638800" y="846138"/>
              <a:ext cx="5638800" cy="56388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tx2">
                <a:lumMod val="50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6248400" y="4810105"/>
              <a:ext cx="1301262" cy="67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1DF55E8-9378-48E6-B778-13239D940B01}"/>
              </a:ext>
            </a:extLst>
          </p:cNvPr>
          <p:cNvGrpSpPr/>
          <p:nvPr/>
        </p:nvGrpSpPr>
        <p:grpSpPr>
          <a:xfrm>
            <a:off x="5638800" y="846138"/>
            <a:ext cx="5638800" cy="5638800"/>
            <a:chOff x="5638800" y="846138"/>
            <a:chExt cx="5638800" cy="5638800"/>
          </a:xfrm>
        </p:grpSpPr>
        <p:sp>
          <p:nvSpPr>
            <p:cNvPr id="11" name="Pie 10"/>
            <p:cNvSpPr/>
            <p:nvPr/>
          </p:nvSpPr>
          <p:spPr>
            <a:xfrm>
              <a:off x="5638800" y="846138"/>
              <a:ext cx="5638800" cy="56388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6365734" y="1744760"/>
              <a:ext cx="1301262" cy="671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572663-DAD4-46DE-AB6B-79C64E65E98F}"/>
              </a:ext>
            </a:extLst>
          </p:cNvPr>
          <p:cNvSpPr/>
          <p:nvPr/>
        </p:nvSpPr>
        <p:spPr>
          <a:xfrm>
            <a:off x="0" y="0"/>
            <a:ext cx="50292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914399" y="2927757"/>
            <a:ext cx="4114801" cy="1143000"/>
          </a:xfrm>
        </p:spPr>
        <p:txBody>
          <a:bodyPr/>
          <a:lstStyle/>
          <a:p>
            <a:pPr algn="l"/>
            <a:r>
              <a:rPr lang="en-US" dirty="0"/>
              <a:t>8 Components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4ED1E5-D442-46EA-A38B-D2F82EE98D9F}"/>
              </a:ext>
            </a:extLst>
          </p:cNvPr>
          <p:cNvGrpSpPr/>
          <p:nvPr/>
        </p:nvGrpSpPr>
        <p:grpSpPr>
          <a:xfrm>
            <a:off x="6975334" y="2181912"/>
            <a:ext cx="2963985" cy="2963985"/>
            <a:chOff x="6975334" y="2181912"/>
            <a:chExt cx="2963985" cy="2963985"/>
          </a:xfrm>
        </p:grpSpPr>
        <p:sp>
          <p:nvSpPr>
            <p:cNvPr id="15" name="Pie 14"/>
            <p:cNvSpPr/>
            <p:nvPr/>
          </p:nvSpPr>
          <p:spPr>
            <a:xfrm flipH="1">
              <a:off x="6975334" y="2181912"/>
              <a:ext cx="2963985" cy="296398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453691" y="2758328"/>
              <a:ext cx="12967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44E289-9CBB-4DE8-9BAA-2BA105207FF7}"/>
              </a:ext>
            </a:extLst>
          </p:cNvPr>
          <p:cNvGrpSpPr/>
          <p:nvPr/>
        </p:nvGrpSpPr>
        <p:grpSpPr>
          <a:xfrm>
            <a:off x="6975334" y="2181912"/>
            <a:ext cx="2963985" cy="2963985"/>
            <a:chOff x="6975334" y="2181912"/>
            <a:chExt cx="2963985" cy="2963985"/>
          </a:xfrm>
        </p:grpSpPr>
        <p:sp>
          <p:nvSpPr>
            <p:cNvPr id="9" name="Pie 8"/>
            <p:cNvSpPr/>
            <p:nvPr/>
          </p:nvSpPr>
          <p:spPr>
            <a:xfrm flipH="1" flipV="1">
              <a:off x="6975334" y="2181912"/>
              <a:ext cx="2963985" cy="296398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76112" y="3974428"/>
              <a:ext cx="129677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1B735CC-98E9-4739-A071-734B430639ED}"/>
              </a:ext>
            </a:extLst>
          </p:cNvPr>
          <p:cNvGrpSpPr/>
          <p:nvPr/>
        </p:nvGrpSpPr>
        <p:grpSpPr>
          <a:xfrm>
            <a:off x="6975334" y="2181912"/>
            <a:ext cx="2963985" cy="2963985"/>
            <a:chOff x="6975334" y="2181912"/>
            <a:chExt cx="2963985" cy="2963985"/>
          </a:xfrm>
        </p:grpSpPr>
        <p:sp>
          <p:nvSpPr>
            <p:cNvPr id="10" name="Pie 9"/>
            <p:cNvSpPr/>
            <p:nvPr/>
          </p:nvSpPr>
          <p:spPr>
            <a:xfrm flipV="1">
              <a:off x="6975334" y="2181912"/>
              <a:ext cx="2963985" cy="296398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tx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7105636" y="3974362"/>
              <a:ext cx="1327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973810-5C6B-41AA-B615-A22F276DFEDB}"/>
              </a:ext>
            </a:extLst>
          </p:cNvPr>
          <p:cNvGrpSpPr/>
          <p:nvPr/>
        </p:nvGrpSpPr>
        <p:grpSpPr>
          <a:xfrm>
            <a:off x="6975334" y="2181912"/>
            <a:ext cx="2963985" cy="2963985"/>
            <a:chOff x="6975334" y="2181912"/>
            <a:chExt cx="2963985" cy="2963985"/>
          </a:xfrm>
        </p:grpSpPr>
        <p:sp>
          <p:nvSpPr>
            <p:cNvPr id="8" name="Pie 7"/>
            <p:cNvSpPr/>
            <p:nvPr/>
          </p:nvSpPr>
          <p:spPr>
            <a:xfrm>
              <a:off x="6975334" y="2181912"/>
              <a:ext cx="2963985" cy="2963985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105636" y="2758567"/>
              <a:ext cx="13273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67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/>
          <p:nvPr/>
        </p:nvGrpSpPr>
        <p:grpSpPr>
          <a:xfrm>
            <a:off x="2578968" y="1524000"/>
            <a:ext cx="5401832" cy="4079912"/>
            <a:chOff x="832336" y="1252556"/>
            <a:chExt cx="5401832" cy="4079912"/>
          </a:xfrm>
          <a:effectLst/>
        </p:grpSpPr>
        <p:grpSp>
          <p:nvGrpSpPr>
            <p:cNvPr id="3" name="Group 11"/>
            <p:cNvGrpSpPr/>
            <p:nvPr/>
          </p:nvGrpSpPr>
          <p:grpSpPr>
            <a:xfrm flipV="1">
              <a:off x="832336" y="1509768"/>
              <a:ext cx="4400550" cy="3822700"/>
              <a:chOff x="2370138" y="1516063"/>
              <a:chExt cx="4400550" cy="3822700"/>
            </a:xfrm>
            <a:scene3d>
              <a:camera prst="orthographicFront">
                <a:rot lat="0" lon="19199988" rev="20999999"/>
              </a:camera>
              <a:lightRig rig="threePt" dir="t"/>
            </a:scene3d>
          </p:grpSpPr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465513" y="1519238"/>
                <a:ext cx="2200275" cy="2359025"/>
              </a:xfrm>
              <a:custGeom>
                <a:avLst/>
                <a:gdLst>
                  <a:gd name="T0" fmla="*/ 918 w 1386"/>
                  <a:gd name="T1" fmla="*/ 1200 h 1486"/>
                  <a:gd name="T2" fmla="*/ 1386 w 1386"/>
                  <a:gd name="T3" fmla="*/ 1200 h 1486"/>
                  <a:gd name="T4" fmla="*/ 1152 w 1386"/>
                  <a:gd name="T5" fmla="*/ 796 h 1486"/>
                  <a:gd name="T6" fmla="*/ 1086 w 1386"/>
                  <a:gd name="T7" fmla="*/ 682 h 1486"/>
                  <a:gd name="T8" fmla="*/ 1142 w 1386"/>
                  <a:gd name="T9" fmla="*/ 650 h 1486"/>
                  <a:gd name="T10" fmla="*/ 1160 w 1386"/>
                  <a:gd name="T11" fmla="*/ 682 h 1486"/>
                  <a:gd name="T12" fmla="*/ 1298 w 1386"/>
                  <a:gd name="T13" fmla="*/ 442 h 1486"/>
                  <a:gd name="T14" fmla="*/ 1022 w 1386"/>
                  <a:gd name="T15" fmla="*/ 442 h 1486"/>
                  <a:gd name="T16" fmla="*/ 1052 w 1386"/>
                  <a:gd name="T17" fmla="*/ 496 h 1486"/>
                  <a:gd name="T18" fmla="*/ 996 w 1386"/>
                  <a:gd name="T19" fmla="*/ 528 h 1486"/>
                  <a:gd name="T20" fmla="*/ 918 w 1386"/>
                  <a:gd name="T21" fmla="*/ 392 h 1486"/>
                  <a:gd name="T22" fmla="*/ 692 w 1386"/>
                  <a:gd name="T23" fmla="*/ 0 h 1486"/>
                  <a:gd name="T24" fmla="*/ 466 w 1386"/>
                  <a:gd name="T25" fmla="*/ 392 h 1486"/>
                  <a:gd name="T26" fmla="*/ 394 w 1386"/>
                  <a:gd name="T27" fmla="*/ 516 h 1486"/>
                  <a:gd name="T28" fmla="*/ 352 w 1386"/>
                  <a:gd name="T29" fmla="*/ 492 h 1486"/>
                  <a:gd name="T30" fmla="*/ 374 w 1386"/>
                  <a:gd name="T31" fmla="*/ 452 h 1486"/>
                  <a:gd name="T32" fmla="*/ 98 w 1386"/>
                  <a:gd name="T33" fmla="*/ 452 h 1486"/>
                  <a:gd name="T34" fmla="*/ 236 w 1386"/>
                  <a:gd name="T35" fmla="*/ 692 h 1486"/>
                  <a:gd name="T36" fmla="*/ 262 w 1386"/>
                  <a:gd name="T37" fmla="*/ 646 h 1486"/>
                  <a:gd name="T38" fmla="*/ 306 w 1386"/>
                  <a:gd name="T39" fmla="*/ 670 h 1486"/>
                  <a:gd name="T40" fmla="*/ 234 w 1386"/>
                  <a:gd name="T41" fmla="*/ 796 h 1486"/>
                  <a:gd name="T42" fmla="*/ 0 w 1386"/>
                  <a:gd name="T43" fmla="*/ 1200 h 1486"/>
                  <a:gd name="T44" fmla="*/ 466 w 1386"/>
                  <a:gd name="T45" fmla="*/ 1200 h 1486"/>
                  <a:gd name="T46" fmla="*/ 622 w 1386"/>
                  <a:gd name="T47" fmla="*/ 1200 h 1486"/>
                  <a:gd name="T48" fmla="*/ 622 w 1386"/>
                  <a:gd name="T49" fmla="*/ 1246 h 1486"/>
                  <a:gd name="T50" fmla="*/ 562 w 1386"/>
                  <a:gd name="T51" fmla="*/ 1246 h 1486"/>
                  <a:gd name="T52" fmla="*/ 700 w 1386"/>
                  <a:gd name="T53" fmla="*/ 1486 h 1486"/>
                  <a:gd name="T54" fmla="*/ 840 w 1386"/>
                  <a:gd name="T55" fmla="*/ 1246 h 1486"/>
                  <a:gd name="T56" fmla="*/ 800 w 1386"/>
                  <a:gd name="T57" fmla="*/ 1246 h 1486"/>
                  <a:gd name="T58" fmla="*/ 800 w 1386"/>
                  <a:gd name="T59" fmla="*/ 1200 h 1486"/>
                  <a:gd name="T60" fmla="*/ 918 w 1386"/>
                  <a:gd name="T61" fmla="*/ 120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6" h="1486">
                    <a:moveTo>
                      <a:pt x="918" y="1200"/>
                    </a:moveTo>
                    <a:lnTo>
                      <a:pt x="1386" y="1200"/>
                    </a:lnTo>
                    <a:lnTo>
                      <a:pt x="1152" y="796"/>
                    </a:lnTo>
                    <a:lnTo>
                      <a:pt x="1086" y="682"/>
                    </a:lnTo>
                    <a:lnTo>
                      <a:pt x="1142" y="650"/>
                    </a:lnTo>
                    <a:lnTo>
                      <a:pt x="1160" y="682"/>
                    </a:lnTo>
                    <a:lnTo>
                      <a:pt x="1298" y="442"/>
                    </a:lnTo>
                    <a:lnTo>
                      <a:pt x="1022" y="442"/>
                    </a:lnTo>
                    <a:lnTo>
                      <a:pt x="1052" y="496"/>
                    </a:lnTo>
                    <a:lnTo>
                      <a:pt x="996" y="528"/>
                    </a:lnTo>
                    <a:lnTo>
                      <a:pt x="918" y="392"/>
                    </a:lnTo>
                    <a:lnTo>
                      <a:pt x="692" y="0"/>
                    </a:lnTo>
                    <a:lnTo>
                      <a:pt x="466" y="392"/>
                    </a:lnTo>
                    <a:lnTo>
                      <a:pt x="394" y="516"/>
                    </a:lnTo>
                    <a:lnTo>
                      <a:pt x="352" y="492"/>
                    </a:lnTo>
                    <a:lnTo>
                      <a:pt x="374" y="452"/>
                    </a:lnTo>
                    <a:lnTo>
                      <a:pt x="98" y="452"/>
                    </a:lnTo>
                    <a:lnTo>
                      <a:pt x="236" y="692"/>
                    </a:lnTo>
                    <a:lnTo>
                      <a:pt x="262" y="646"/>
                    </a:lnTo>
                    <a:lnTo>
                      <a:pt x="306" y="670"/>
                    </a:lnTo>
                    <a:lnTo>
                      <a:pt x="234" y="796"/>
                    </a:lnTo>
                    <a:lnTo>
                      <a:pt x="0" y="1200"/>
                    </a:lnTo>
                    <a:lnTo>
                      <a:pt x="466" y="1200"/>
                    </a:lnTo>
                    <a:lnTo>
                      <a:pt x="622" y="1200"/>
                    </a:lnTo>
                    <a:lnTo>
                      <a:pt x="622" y="1246"/>
                    </a:lnTo>
                    <a:lnTo>
                      <a:pt x="562" y="1246"/>
                    </a:lnTo>
                    <a:lnTo>
                      <a:pt x="700" y="1486"/>
                    </a:lnTo>
                    <a:lnTo>
                      <a:pt x="840" y="1246"/>
                    </a:lnTo>
                    <a:lnTo>
                      <a:pt x="800" y="1246"/>
                    </a:lnTo>
                    <a:lnTo>
                      <a:pt x="800" y="1200"/>
                    </a:lnTo>
                    <a:lnTo>
                      <a:pt x="918" y="12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4570413" y="1516063"/>
                <a:ext cx="2200275" cy="1908175"/>
              </a:xfrm>
              <a:custGeom>
                <a:avLst/>
                <a:gdLst>
                  <a:gd name="T0" fmla="*/ 320 w 1386"/>
                  <a:gd name="T1" fmla="*/ 444 h 1202"/>
                  <a:gd name="T2" fmla="*/ 598 w 1386"/>
                  <a:gd name="T3" fmla="*/ 444 h 1202"/>
                  <a:gd name="T4" fmla="*/ 458 w 1386"/>
                  <a:gd name="T5" fmla="*/ 684 h 1202"/>
                  <a:gd name="T6" fmla="*/ 440 w 1386"/>
                  <a:gd name="T7" fmla="*/ 652 h 1202"/>
                  <a:gd name="T8" fmla="*/ 392 w 1386"/>
                  <a:gd name="T9" fmla="*/ 678 h 1202"/>
                  <a:gd name="T10" fmla="*/ 696 w 1386"/>
                  <a:gd name="T11" fmla="*/ 1202 h 1202"/>
                  <a:gd name="T12" fmla="*/ 1386 w 1386"/>
                  <a:gd name="T13" fmla="*/ 0 h 1202"/>
                  <a:gd name="T14" fmla="*/ 0 w 1386"/>
                  <a:gd name="T15" fmla="*/ 4 h 1202"/>
                  <a:gd name="T16" fmla="*/ 304 w 1386"/>
                  <a:gd name="T17" fmla="*/ 524 h 1202"/>
                  <a:gd name="T18" fmla="*/ 352 w 1386"/>
                  <a:gd name="T19" fmla="*/ 498 h 1202"/>
                  <a:gd name="T20" fmla="*/ 320 w 1386"/>
                  <a:gd name="T21" fmla="*/ 44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2">
                    <a:moveTo>
                      <a:pt x="320" y="444"/>
                    </a:moveTo>
                    <a:lnTo>
                      <a:pt x="598" y="444"/>
                    </a:lnTo>
                    <a:lnTo>
                      <a:pt x="458" y="684"/>
                    </a:lnTo>
                    <a:lnTo>
                      <a:pt x="440" y="652"/>
                    </a:lnTo>
                    <a:lnTo>
                      <a:pt x="392" y="678"/>
                    </a:lnTo>
                    <a:lnTo>
                      <a:pt x="696" y="1202"/>
                    </a:lnTo>
                    <a:lnTo>
                      <a:pt x="1386" y="0"/>
                    </a:lnTo>
                    <a:lnTo>
                      <a:pt x="0" y="4"/>
                    </a:lnTo>
                    <a:lnTo>
                      <a:pt x="304" y="524"/>
                    </a:lnTo>
                    <a:lnTo>
                      <a:pt x="352" y="498"/>
                    </a:lnTo>
                    <a:lnTo>
                      <a:pt x="320" y="44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2370138" y="1525588"/>
                <a:ext cx="2200275" cy="1908175"/>
              </a:xfrm>
              <a:custGeom>
                <a:avLst/>
                <a:gdLst>
                  <a:gd name="T0" fmla="*/ 1066 w 1386"/>
                  <a:gd name="T1" fmla="*/ 442 h 1202"/>
                  <a:gd name="T2" fmla="*/ 788 w 1386"/>
                  <a:gd name="T3" fmla="*/ 442 h 1202"/>
                  <a:gd name="T4" fmla="*/ 928 w 1386"/>
                  <a:gd name="T5" fmla="*/ 682 h 1202"/>
                  <a:gd name="T6" fmla="*/ 946 w 1386"/>
                  <a:gd name="T7" fmla="*/ 652 h 1202"/>
                  <a:gd name="T8" fmla="*/ 994 w 1386"/>
                  <a:gd name="T9" fmla="*/ 678 h 1202"/>
                  <a:gd name="T10" fmla="*/ 690 w 1386"/>
                  <a:gd name="T11" fmla="*/ 1202 h 1202"/>
                  <a:gd name="T12" fmla="*/ 0 w 1386"/>
                  <a:gd name="T13" fmla="*/ 0 h 1202"/>
                  <a:gd name="T14" fmla="*/ 1386 w 1386"/>
                  <a:gd name="T15" fmla="*/ 4 h 1202"/>
                  <a:gd name="T16" fmla="*/ 1084 w 1386"/>
                  <a:gd name="T17" fmla="*/ 524 h 1202"/>
                  <a:gd name="T18" fmla="*/ 1034 w 1386"/>
                  <a:gd name="T19" fmla="*/ 496 h 1202"/>
                  <a:gd name="T20" fmla="*/ 1066 w 1386"/>
                  <a:gd name="T21" fmla="*/ 442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2">
                    <a:moveTo>
                      <a:pt x="1066" y="442"/>
                    </a:moveTo>
                    <a:lnTo>
                      <a:pt x="788" y="442"/>
                    </a:lnTo>
                    <a:lnTo>
                      <a:pt x="928" y="682"/>
                    </a:lnTo>
                    <a:lnTo>
                      <a:pt x="946" y="652"/>
                    </a:lnTo>
                    <a:lnTo>
                      <a:pt x="994" y="678"/>
                    </a:lnTo>
                    <a:lnTo>
                      <a:pt x="690" y="1202"/>
                    </a:lnTo>
                    <a:lnTo>
                      <a:pt x="0" y="0"/>
                    </a:lnTo>
                    <a:lnTo>
                      <a:pt x="1386" y="4"/>
                    </a:lnTo>
                    <a:lnTo>
                      <a:pt x="1084" y="524"/>
                    </a:lnTo>
                    <a:lnTo>
                      <a:pt x="1034" y="496"/>
                    </a:lnTo>
                    <a:lnTo>
                      <a:pt x="1066" y="44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3468688" y="3433763"/>
                <a:ext cx="2200275" cy="1905000"/>
              </a:xfrm>
              <a:custGeom>
                <a:avLst/>
                <a:gdLst>
                  <a:gd name="T0" fmla="*/ 798 w 1386"/>
                  <a:gd name="T1" fmla="*/ 0 h 1200"/>
                  <a:gd name="T2" fmla="*/ 798 w 1386"/>
                  <a:gd name="T3" fmla="*/ 40 h 1200"/>
                  <a:gd name="T4" fmla="*/ 838 w 1386"/>
                  <a:gd name="T5" fmla="*/ 40 h 1200"/>
                  <a:gd name="T6" fmla="*/ 698 w 1386"/>
                  <a:gd name="T7" fmla="*/ 280 h 1200"/>
                  <a:gd name="T8" fmla="*/ 560 w 1386"/>
                  <a:gd name="T9" fmla="*/ 40 h 1200"/>
                  <a:gd name="T10" fmla="*/ 620 w 1386"/>
                  <a:gd name="T11" fmla="*/ 40 h 1200"/>
                  <a:gd name="T12" fmla="*/ 620 w 1386"/>
                  <a:gd name="T13" fmla="*/ 0 h 1200"/>
                  <a:gd name="T14" fmla="*/ 0 w 1386"/>
                  <a:gd name="T15" fmla="*/ 0 h 1200"/>
                  <a:gd name="T16" fmla="*/ 694 w 1386"/>
                  <a:gd name="T17" fmla="*/ 1200 h 1200"/>
                  <a:gd name="T18" fmla="*/ 1386 w 1386"/>
                  <a:gd name="T19" fmla="*/ 0 h 1200"/>
                  <a:gd name="T20" fmla="*/ 798 w 1386"/>
                  <a:gd name="T21" fmla="*/ 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0">
                    <a:moveTo>
                      <a:pt x="798" y="0"/>
                    </a:moveTo>
                    <a:lnTo>
                      <a:pt x="798" y="40"/>
                    </a:lnTo>
                    <a:lnTo>
                      <a:pt x="838" y="40"/>
                    </a:lnTo>
                    <a:lnTo>
                      <a:pt x="698" y="280"/>
                    </a:lnTo>
                    <a:lnTo>
                      <a:pt x="560" y="40"/>
                    </a:lnTo>
                    <a:lnTo>
                      <a:pt x="620" y="40"/>
                    </a:lnTo>
                    <a:lnTo>
                      <a:pt x="620" y="0"/>
                    </a:lnTo>
                    <a:lnTo>
                      <a:pt x="0" y="0"/>
                    </a:lnTo>
                    <a:lnTo>
                      <a:pt x="694" y="1200"/>
                    </a:lnTo>
                    <a:lnTo>
                      <a:pt x="1386" y="0"/>
                    </a:lnTo>
                    <a:lnTo>
                      <a:pt x="7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17"/>
            <p:cNvGrpSpPr/>
            <p:nvPr/>
          </p:nvGrpSpPr>
          <p:grpSpPr>
            <a:xfrm flipV="1">
              <a:off x="2062218" y="1252556"/>
              <a:ext cx="4171950" cy="3710492"/>
              <a:chOff x="2370138" y="1516063"/>
              <a:chExt cx="4400550" cy="3822700"/>
            </a:xfrm>
            <a:scene3d>
              <a:camera prst="isometricOffAxis2Right">
                <a:rot lat="1080000" lon="17759998" rev="1590000"/>
              </a:camera>
              <a:lightRig rig="threePt" dir="t"/>
            </a:scene3d>
          </p:grpSpPr>
          <p:sp>
            <p:nvSpPr>
              <p:cNvPr id="19" name="Freeform 5"/>
              <p:cNvSpPr>
                <a:spLocks/>
              </p:cNvSpPr>
              <p:nvPr/>
            </p:nvSpPr>
            <p:spPr bwMode="auto">
              <a:xfrm>
                <a:off x="3465513" y="1519238"/>
                <a:ext cx="2200275" cy="2359025"/>
              </a:xfrm>
              <a:custGeom>
                <a:avLst/>
                <a:gdLst>
                  <a:gd name="T0" fmla="*/ 918 w 1386"/>
                  <a:gd name="T1" fmla="*/ 1200 h 1486"/>
                  <a:gd name="T2" fmla="*/ 1386 w 1386"/>
                  <a:gd name="T3" fmla="*/ 1200 h 1486"/>
                  <a:gd name="T4" fmla="*/ 1152 w 1386"/>
                  <a:gd name="T5" fmla="*/ 796 h 1486"/>
                  <a:gd name="T6" fmla="*/ 1086 w 1386"/>
                  <a:gd name="T7" fmla="*/ 682 h 1486"/>
                  <a:gd name="T8" fmla="*/ 1142 w 1386"/>
                  <a:gd name="T9" fmla="*/ 650 h 1486"/>
                  <a:gd name="T10" fmla="*/ 1160 w 1386"/>
                  <a:gd name="T11" fmla="*/ 682 h 1486"/>
                  <a:gd name="T12" fmla="*/ 1298 w 1386"/>
                  <a:gd name="T13" fmla="*/ 442 h 1486"/>
                  <a:gd name="T14" fmla="*/ 1022 w 1386"/>
                  <a:gd name="T15" fmla="*/ 442 h 1486"/>
                  <a:gd name="T16" fmla="*/ 1052 w 1386"/>
                  <a:gd name="T17" fmla="*/ 496 h 1486"/>
                  <a:gd name="T18" fmla="*/ 996 w 1386"/>
                  <a:gd name="T19" fmla="*/ 528 h 1486"/>
                  <a:gd name="T20" fmla="*/ 918 w 1386"/>
                  <a:gd name="T21" fmla="*/ 392 h 1486"/>
                  <a:gd name="T22" fmla="*/ 692 w 1386"/>
                  <a:gd name="T23" fmla="*/ 0 h 1486"/>
                  <a:gd name="T24" fmla="*/ 466 w 1386"/>
                  <a:gd name="T25" fmla="*/ 392 h 1486"/>
                  <a:gd name="T26" fmla="*/ 394 w 1386"/>
                  <a:gd name="T27" fmla="*/ 516 h 1486"/>
                  <a:gd name="T28" fmla="*/ 352 w 1386"/>
                  <a:gd name="T29" fmla="*/ 492 h 1486"/>
                  <a:gd name="T30" fmla="*/ 374 w 1386"/>
                  <a:gd name="T31" fmla="*/ 452 h 1486"/>
                  <a:gd name="T32" fmla="*/ 98 w 1386"/>
                  <a:gd name="T33" fmla="*/ 452 h 1486"/>
                  <a:gd name="T34" fmla="*/ 236 w 1386"/>
                  <a:gd name="T35" fmla="*/ 692 h 1486"/>
                  <a:gd name="T36" fmla="*/ 262 w 1386"/>
                  <a:gd name="T37" fmla="*/ 646 h 1486"/>
                  <a:gd name="T38" fmla="*/ 306 w 1386"/>
                  <a:gd name="T39" fmla="*/ 670 h 1486"/>
                  <a:gd name="T40" fmla="*/ 234 w 1386"/>
                  <a:gd name="T41" fmla="*/ 796 h 1486"/>
                  <a:gd name="T42" fmla="*/ 0 w 1386"/>
                  <a:gd name="T43" fmla="*/ 1200 h 1486"/>
                  <a:gd name="T44" fmla="*/ 466 w 1386"/>
                  <a:gd name="T45" fmla="*/ 1200 h 1486"/>
                  <a:gd name="T46" fmla="*/ 622 w 1386"/>
                  <a:gd name="T47" fmla="*/ 1200 h 1486"/>
                  <a:gd name="T48" fmla="*/ 622 w 1386"/>
                  <a:gd name="T49" fmla="*/ 1246 h 1486"/>
                  <a:gd name="T50" fmla="*/ 562 w 1386"/>
                  <a:gd name="T51" fmla="*/ 1246 h 1486"/>
                  <a:gd name="T52" fmla="*/ 700 w 1386"/>
                  <a:gd name="T53" fmla="*/ 1486 h 1486"/>
                  <a:gd name="T54" fmla="*/ 840 w 1386"/>
                  <a:gd name="T55" fmla="*/ 1246 h 1486"/>
                  <a:gd name="T56" fmla="*/ 800 w 1386"/>
                  <a:gd name="T57" fmla="*/ 1246 h 1486"/>
                  <a:gd name="T58" fmla="*/ 800 w 1386"/>
                  <a:gd name="T59" fmla="*/ 1200 h 1486"/>
                  <a:gd name="T60" fmla="*/ 918 w 1386"/>
                  <a:gd name="T61" fmla="*/ 1200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386" h="1486">
                    <a:moveTo>
                      <a:pt x="918" y="1200"/>
                    </a:moveTo>
                    <a:lnTo>
                      <a:pt x="1386" y="1200"/>
                    </a:lnTo>
                    <a:lnTo>
                      <a:pt x="1152" y="796"/>
                    </a:lnTo>
                    <a:lnTo>
                      <a:pt x="1086" y="682"/>
                    </a:lnTo>
                    <a:lnTo>
                      <a:pt x="1142" y="650"/>
                    </a:lnTo>
                    <a:lnTo>
                      <a:pt x="1160" y="682"/>
                    </a:lnTo>
                    <a:lnTo>
                      <a:pt x="1298" y="442"/>
                    </a:lnTo>
                    <a:lnTo>
                      <a:pt x="1022" y="442"/>
                    </a:lnTo>
                    <a:lnTo>
                      <a:pt x="1052" y="496"/>
                    </a:lnTo>
                    <a:lnTo>
                      <a:pt x="996" y="528"/>
                    </a:lnTo>
                    <a:lnTo>
                      <a:pt x="918" y="392"/>
                    </a:lnTo>
                    <a:lnTo>
                      <a:pt x="692" y="0"/>
                    </a:lnTo>
                    <a:lnTo>
                      <a:pt x="466" y="392"/>
                    </a:lnTo>
                    <a:lnTo>
                      <a:pt x="394" y="516"/>
                    </a:lnTo>
                    <a:lnTo>
                      <a:pt x="352" y="492"/>
                    </a:lnTo>
                    <a:lnTo>
                      <a:pt x="374" y="452"/>
                    </a:lnTo>
                    <a:lnTo>
                      <a:pt x="98" y="452"/>
                    </a:lnTo>
                    <a:lnTo>
                      <a:pt x="236" y="692"/>
                    </a:lnTo>
                    <a:lnTo>
                      <a:pt x="262" y="646"/>
                    </a:lnTo>
                    <a:lnTo>
                      <a:pt x="306" y="670"/>
                    </a:lnTo>
                    <a:lnTo>
                      <a:pt x="234" y="796"/>
                    </a:lnTo>
                    <a:lnTo>
                      <a:pt x="0" y="1200"/>
                    </a:lnTo>
                    <a:lnTo>
                      <a:pt x="466" y="1200"/>
                    </a:lnTo>
                    <a:lnTo>
                      <a:pt x="622" y="1200"/>
                    </a:lnTo>
                    <a:lnTo>
                      <a:pt x="622" y="1246"/>
                    </a:lnTo>
                    <a:lnTo>
                      <a:pt x="562" y="1246"/>
                    </a:lnTo>
                    <a:lnTo>
                      <a:pt x="700" y="1486"/>
                    </a:lnTo>
                    <a:lnTo>
                      <a:pt x="840" y="1246"/>
                    </a:lnTo>
                    <a:lnTo>
                      <a:pt x="800" y="1246"/>
                    </a:lnTo>
                    <a:lnTo>
                      <a:pt x="800" y="1200"/>
                    </a:lnTo>
                    <a:lnTo>
                      <a:pt x="918" y="12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6"/>
              <p:cNvSpPr>
                <a:spLocks/>
              </p:cNvSpPr>
              <p:nvPr/>
            </p:nvSpPr>
            <p:spPr bwMode="auto">
              <a:xfrm>
                <a:off x="4570413" y="1516063"/>
                <a:ext cx="2200275" cy="1908175"/>
              </a:xfrm>
              <a:custGeom>
                <a:avLst/>
                <a:gdLst>
                  <a:gd name="T0" fmla="*/ 320 w 1386"/>
                  <a:gd name="T1" fmla="*/ 444 h 1202"/>
                  <a:gd name="T2" fmla="*/ 598 w 1386"/>
                  <a:gd name="T3" fmla="*/ 444 h 1202"/>
                  <a:gd name="T4" fmla="*/ 458 w 1386"/>
                  <a:gd name="T5" fmla="*/ 684 h 1202"/>
                  <a:gd name="T6" fmla="*/ 440 w 1386"/>
                  <a:gd name="T7" fmla="*/ 652 h 1202"/>
                  <a:gd name="T8" fmla="*/ 392 w 1386"/>
                  <a:gd name="T9" fmla="*/ 678 h 1202"/>
                  <a:gd name="T10" fmla="*/ 696 w 1386"/>
                  <a:gd name="T11" fmla="*/ 1202 h 1202"/>
                  <a:gd name="T12" fmla="*/ 1386 w 1386"/>
                  <a:gd name="T13" fmla="*/ 0 h 1202"/>
                  <a:gd name="T14" fmla="*/ 0 w 1386"/>
                  <a:gd name="T15" fmla="*/ 4 h 1202"/>
                  <a:gd name="T16" fmla="*/ 304 w 1386"/>
                  <a:gd name="T17" fmla="*/ 524 h 1202"/>
                  <a:gd name="T18" fmla="*/ 352 w 1386"/>
                  <a:gd name="T19" fmla="*/ 498 h 1202"/>
                  <a:gd name="T20" fmla="*/ 320 w 1386"/>
                  <a:gd name="T21" fmla="*/ 444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2">
                    <a:moveTo>
                      <a:pt x="320" y="444"/>
                    </a:moveTo>
                    <a:lnTo>
                      <a:pt x="598" y="444"/>
                    </a:lnTo>
                    <a:lnTo>
                      <a:pt x="458" y="684"/>
                    </a:lnTo>
                    <a:lnTo>
                      <a:pt x="440" y="652"/>
                    </a:lnTo>
                    <a:lnTo>
                      <a:pt x="392" y="678"/>
                    </a:lnTo>
                    <a:lnTo>
                      <a:pt x="696" y="1202"/>
                    </a:lnTo>
                    <a:lnTo>
                      <a:pt x="1386" y="0"/>
                    </a:lnTo>
                    <a:lnTo>
                      <a:pt x="0" y="4"/>
                    </a:lnTo>
                    <a:lnTo>
                      <a:pt x="304" y="524"/>
                    </a:lnTo>
                    <a:lnTo>
                      <a:pt x="352" y="498"/>
                    </a:lnTo>
                    <a:lnTo>
                      <a:pt x="320" y="444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7"/>
              <p:cNvSpPr>
                <a:spLocks/>
              </p:cNvSpPr>
              <p:nvPr/>
            </p:nvSpPr>
            <p:spPr bwMode="auto">
              <a:xfrm>
                <a:off x="2370138" y="1525588"/>
                <a:ext cx="2200275" cy="1908175"/>
              </a:xfrm>
              <a:custGeom>
                <a:avLst/>
                <a:gdLst>
                  <a:gd name="T0" fmla="*/ 1066 w 1386"/>
                  <a:gd name="T1" fmla="*/ 442 h 1202"/>
                  <a:gd name="T2" fmla="*/ 788 w 1386"/>
                  <a:gd name="T3" fmla="*/ 442 h 1202"/>
                  <a:gd name="T4" fmla="*/ 928 w 1386"/>
                  <a:gd name="T5" fmla="*/ 682 h 1202"/>
                  <a:gd name="T6" fmla="*/ 946 w 1386"/>
                  <a:gd name="T7" fmla="*/ 652 h 1202"/>
                  <a:gd name="T8" fmla="*/ 994 w 1386"/>
                  <a:gd name="T9" fmla="*/ 678 h 1202"/>
                  <a:gd name="T10" fmla="*/ 690 w 1386"/>
                  <a:gd name="T11" fmla="*/ 1202 h 1202"/>
                  <a:gd name="T12" fmla="*/ 0 w 1386"/>
                  <a:gd name="T13" fmla="*/ 0 h 1202"/>
                  <a:gd name="T14" fmla="*/ 1386 w 1386"/>
                  <a:gd name="T15" fmla="*/ 4 h 1202"/>
                  <a:gd name="T16" fmla="*/ 1084 w 1386"/>
                  <a:gd name="T17" fmla="*/ 524 h 1202"/>
                  <a:gd name="T18" fmla="*/ 1034 w 1386"/>
                  <a:gd name="T19" fmla="*/ 496 h 1202"/>
                  <a:gd name="T20" fmla="*/ 1066 w 1386"/>
                  <a:gd name="T21" fmla="*/ 442 h 1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2">
                    <a:moveTo>
                      <a:pt x="1066" y="442"/>
                    </a:moveTo>
                    <a:lnTo>
                      <a:pt x="788" y="442"/>
                    </a:lnTo>
                    <a:lnTo>
                      <a:pt x="928" y="682"/>
                    </a:lnTo>
                    <a:lnTo>
                      <a:pt x="946" y="652"/>
                    </a:lnTo>
                    <a:lnTo>
                      <a:pt x="994" y="678"/>
                    </a:lnTo>
                    <a:lnTo>
                      <a:pt x="690" y="1202"/>
                    </a:lnTo>
                    <a:lnTo>
                      <a:pt x="0" y="0"/>
                    </a:lnTo>
                    <a:lnTo>
                      <a:pt x="1386" y="4"/>
                    </a:lnTo>
                    <a:lnTo>
                      <a:pt x="1084" y="524"/>
                    </a:lnTo>
                    <a:lnTo>
                      <a:pt x="1034" y="496"/>
                    </a:lnTo>
                    <a:lnTo>
                      <a:pt x="1066" y="44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Freeform 8"/>
              <p:cNvSpPr>
                <a:spLocks/>
              </p:cNvSpPr>
              <p:nvPr/>
            </p:nvSpPr>
            <p:spPr bwMode="auto">
              <a:xfrm>
                <a:off x="3468688" y="3433763"/>
                <a:ext cx="2200275" cy="1905000"/>
              </a:xfrm>
              <a:custGeom>
                <a:avLst/>
                <a:gdLst>
                  <a:gd name="T0" fmla="*/ 798 w 1386"/>
                  <a:gd name="T1" fmla="*/ 0 h 1200"/>
                  <a:gd name="T2" fmla="*/ 798 w 1386"/>
                  <a:gd name="T3" fmla="*/ 40 h 1200"/>
                  <a:gd name="T4" fmla="*/ 838 w 1386"/>
                  <a:gd name="T5" fmla="*/ 40 h 1200"/>
                  <a:gd name="T6" fmla="*/ 698 w 1386"/>
                  <a:gd name="T7" fmla="*/ 280 h 1200"/>
                  <a:gd name="T8" fmla="*/ 560 w 1386"/>
                  <a:gd name="T9" fmla="*/ 40 h 1200"/>
                  <a:gd name="T10" fmla="*/ 620 w 1386"/>
                  <a:gd name="T11" fmla="*/ 40 h 1200"/>
                  <a:gd name="T12" fmla="*/ 620 w 1386"/>
                  <a:gd name="T13" fmla="*/ 0 h 1200"/>
                  <a:gd name="T14" fmla="*/ 0 w 1386"/>
                  <a:gd name="T15" fmla="*/ 0 h 1200"/>
                  <a:gd name="T16" fmla="*/ 694 w 1386"/>
                  <a:gd name="T17" fmla="*/ 1200 h 1200"/>
                  <a:gd name="T18" fmla="*/ 1386 w 1386"/>
                  <a:gd name="T19" fmla="*/ 0 h 1200"/>
                  <a:gd name="T20" fmla="*/ 798 w 1386"/>
                  <a:gd name="T21" fmla="*/ 0 h 1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86" h="1200">
                    <a:moveTo>
                      <a:pt x="798" y="0"/>
                    </a:moveTo>
                    <a:lnTo>
                      <a:pt x="798" y="40"/>
                    </a:lnTo>
                    <a:lnTo>
                      <a:pt x="838" y="40"/>
                    </a:lnTo>
                    <a:lnTo>
                      <a:pt x="698" y="280"/>
                    </a:lnTo>
                    <a:lnTo>
                      <a:pt x="560" y="40"/>
                    </a:lnTo>
                    <a:lnTo>
                      <a:pt x="620" y="40"/>
                    </a:lnTo>
                    <a:lnTo>
                      <a:pt x="620" y="0"/>
                    </a:lnTo>
                    <a:lnTo>
                      <a:pt x="0" y="0"/>
                    </a:lnTo>
                    <a:lnTo>
                      <a:pt x="694" y="1200"/>
                    </a:lnTo>
                    <a:lnTo>
                      <a:pt x="1386" y="0"/>
                    </a:lnTo>
                    <a:lnTo>
                      <a:pt x="798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ln w="28575">
                <a:solidFill>
                  <a:schemeClr val="bg1"/>
                </a:solidFill>
                <a:headEnd/>
                <a:tailEnd/>
              </a:ln>
              <a:sp3d prstMaterial="dkEdge"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7" name="Freeform 26"/>
          <p:cNvSpPr/>
          <p:nvPr/>
        </p:nvSpPr>
        <p:spPr>
          <a:xfrm>
            <a:off x="6120329" y="4028196"/>
            <a:ext cx="2699133" cy="1872867"/>
          </a:xfrm>
          <a:custGeom>
            <a:avLst/>
            <a:gdLst>
              <a:gd name="connsiteX0" fmla="*/ 0 w 2699133"/>
              <a:gd name="connsiteY0" fmla="*/ 1828800 h 1828800"/>
              <a:gd name="connsiteX1" fmla="*/ 1156771 w 2699133"/>
              <a:gd name="connsiteY1" fmla="*/ 0 h 1828800"/>
              <a:gd name="connsiteX2" fmla="*/ 2699133 w 2699133"/>
              <a:gd name="connsiteY2" fmla="*/ 1322024 h 1828800"/>
              <a:gd name="connsiteX3" fmla="*/ 0 w 2699133"/>
              <a:gd name="connsiteY3" fmla="*/ 1828800 h 1828800"/>
              <a:gd name="connsiteX0" fmla="*/ 0 w 2699133"/>
              <a:gd name="connsiteY0" fmla="*/ 1872867 h 1872867"/>
              <a:gd name="connsiteX1" fmla="*/ 1123721 w 2699133"/>
              <a:gd name="connsiteY1" fmla="*/ 0 h 1872867"/>
              <a:gd name="connsiteX2" fmla="*/ 2699133 w 2699133"/>
              <a:gd name="connsiteY2" fmla="*/ 1366091 h 1872867"/>
              <a:gd name="connsiteX3" fmla="*/ 0 w 2699133"/>
              <a:gd name="connsiteY3" fmla="*/ 1872867 h 1872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99133" h="1872867">
                <a:moveTo>
                  <a:pt x="0" y="1872867"/>
                </a:moveTo>
                <a:lnTo>
                  <a:pt x="1123721" y="0"/>
                </a:lnTo>
                <a:lnTo>
                  <a:pt x="2699133" y="1366091"/>
                </a:lnTo>
                <a:lnTo>
                  <a:pt x="0" y="1872867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52000"/>
                </a:srgb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5" name="Group 1039"/>
          <p:cNvGrpSpPr/>
          <p:nvPr/>
        </p:nvGrpSpPr>
        <p:grpSpPr>
          <a:xfrm>
            <a:off x="5480433" y="2117739"/>
            <a:ext cx="4305300" cy="615973"/>
            <a:chOff x="3956432" y="2117739"/>
            <a:chExt cx="4305300" cy="615973"/>
          </a:xfrm>
        </p:grpSpPr>
        <p:grpSp>
          <p:nvGrpSpPr>
            <p:cNvPr id="6" name="Group 1031"/>
            <p:cNvGrpSpPr/>
            <p:nvPr/>
          </p:nvGrpSpPr>
          <p:grpSpPr>
            <a:xfrm>
              <a:off x="3956432" y="2505112"/>
              <a:ext cx="4305300" cy="228600"/>
              <a:chOff x="3733800" y="2233668"/>
              <a:chExt cx="4305300" cy="22860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3848100" y="2347968"/>
                <a:ext cx="41910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3733800" y="2233668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37" name="TextBox 1036"/>
            <p:cNvSpPr txBox="1"/>
            <p:nvPr/>
          </p:nvSpPr>
          <p:spPr>
            <a:xfrm>
              <a:off x="5964636" y="2117739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7" name="Group 1040"/>
          <p:cNvGrpSpPr/>
          <p:nvPr/>
        </p:nvGrpSpPr>
        <p:grpSpPr>
          <a:xfrm>
            <a:off x="6057290" y="2968345"/>
            <a:ext cx="3772510" cy="612655"/>
            <a:chOff x="5181600" y="3882455"/>
            <a:chExt cx="3772510" cy="612655"/>
          </a:xfrm>
        </p:grpSpPr>
        <p:grpSp>
          <p:nvGrpSpPr>
            <p:cNvPr id="12" name="Group 1033"/>
            <p:cNvGrpSpPr/>
            <p:nvPr/>
          </p:nvGrpSpPr>
          <p:grpSpPr>
            <a:xfrm>
              <a:off x="5181600" y="4266510"/>
              <a:ext cx="3772510" cy="228600"/>
              <a:chOff x="4958968" y="3995066"/>
              <a:chExt cx="3772510" cy="228600"/>
            </a:xfrm>
          </p:grpSpPr>
          <p:cxnSp>
            <p:nvCxnSpPr>
              <p:cNvPr id="1024" name="Straight Connector 1023"/>
              <p:cNvCxnSpPr>
                <a:cxnSpLocks/>
              </p:cNvCxnSpPr>
              <p:nvPr/>
            </p:nvCxnSpPr>
            <p:spPr>
              <a:xfrm flipV="1">
                <a:off x="5073268" y="4100279"/>
                <a:ext cx="3658210" cy="908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4958968" y="399506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6612947" y="388245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3" name="Group 1041"/>
          <p:cNvGrpSpPr/>
          <p:nvPr/>
        </p:nvGrpSpPr>
        <p:grpSpPr>
          <a:xfrm>
            <a:off x="6135935" y="4790336"/>
            <a:ext cx="3693865" cy="575965"/>
            <a:chOff x="4611935" y="4790335"/>
            <a:chExt cx="3693865" cy="575965"/>
          </a:xfrm>
        </p:grpSpPr>
        <p:grpSp>
          <p:nvGrpSpPr>
            <p:cNvPr id="14" name="Group 1034"/>
            <p:cNvGrpSpPr/>
            <p:nvPr/>
          </p:nvGrpSpPr>
          <p:grpSpPr>
            <a:xfrm>
              <a:off x="4611935" y="5137700"/>
              <a:ext cx="3693865" cy="228600"/>
              <a:chOff x="4389303" y="4866256"/>
              <a:chExt cx="3693865" cy="2286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V="1">
                <a:off x="4503603" y="4953802"/>
                <a:ext cx="3579565" cy="2675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/>
            </p:nvSpPr>
            <p:spPr>
              <a:xfrm>
                <a:off x="4389303" y="486625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6166233" y="47903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5" name="Group 1038"/>
          <p:cNvGrpSpPr/>
          <p:nvPr/>
        </p:nvGrpSpPr>
        <p:grpSpPr>
          <a:xfrm>
            <a:off x="1727352" y="2155794"/>
            <a:ext cx="3119970" cy="2152616"/>
            <a:chOff x="203352" y="2155794"/>
            <a:chExt cx="3119970" cy="2152616"/>
          </a:xfrm>
        </p:grpSpPr>
        <p:grpSp>
          <p:nvGrpSpPr>
            <p:cNvPr id="16" name="Group 1035"/>
            <p:cNvGrpSpPr/>
            <p:nvPr/>
          </p:nvGrpSpPr>
          <p:grpSpPr>
            <a:xfrm>
              <a:off x="203352" y="2599951"/>
              <a:ext cx="3119970" cy="1708459"/>
              <a:chOff x="-19280" y="2328507"/>
              <a:chExt cx="3119970" cy="1708459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flipV="1">
                <a:off x="-19280" y="2328507"/>
                <a:ext cx="1832702" cy="1750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/>
            </p:nvSpPr>
            <p:spPr>
              <a:xfrm>
                <a:off x="2872090" y="380836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1031" name="Straight Connector 1030"/>
              <p:cNvCxnSpPr>
                <a:stCxn id="42" idx="1"/>
              </p:cNvCxnSpPr>
              <p:nvPr/>
            </p:nvCxnSpPr>
            <p:spPr>
              <a:xfrm flipH="1" flipV="1">
                <a:off x="1813422" y="2328507"/>
                <a:ext cx="1092146" cy="15133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222632" y="2155794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sp>
        <p:nvSpPr>
          <p:cNvPr id="1038" name="Title 10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Pyramid puzzle</a:t>
            </a:r>
          </a:p>
        </p:txBody>
      </p:sp>
      <p:grpSp>
        <p:nvGrpSpPr>
          <p:cNvPr id="40" name="Group 1040">
            <a:extLst>
              <a:ext uri="{FF2B5EF4-FFF2-40B4-BE49-F238E27FC236}">
                <a16:creationId xmlns:a16="http://schemas.microsoft.com/office/drawing/2014/main" id="{1C59C861-A9EA-4495-9A56-49B90AAC4CEE}"/>
              </a:ext>
            </a:extLst>
          </p:cNvPr>
          <p:cNvGrpSpPr/>
          <p:nvPr/>
        </p:nvGrpSpPr>
        <p:grpSpPr>
          <a:xfrm>
            <a:off x="6861472" y="3695737"/>
            <a:ext cx="2968328" cy="504225"/>
            <a:chOff x="5181600" y="3990885"/>
            <a:chExt cx="2968328" cy="504225"/>
          </a:xfrm>
        </p:grpSpPr>
        <p:grpSp>
          <p:nvGrpSpPr>
            <p:cNvPr id="43" name="Group 1033">
              <a:extLst>
                <a:ext uri="{FF2B5EF4-FFF2-40B4-BE49-F238E27FC236}">
                  <a16:creationId xmlns:a16="http://schemas.microsoft.com/office/drawing/2014/main" id="{3D8B2C4B-7AFD-431E-BC1F-DF16FA464413}"/>
                </a:ext>
              </a:extLst>
            </p:cNvPr>
            <p:cNvGrpSpPr/>
            <p:nvPr/>
          </p:nvGrpSpPr>
          <p:grpSpPr>
            <a:xfrm>
              <a:off x="5181600" y="4266510"/>
              <a:ext cx="2968328" cy="228600"/>
              <a:chOff x="4958968" y="3995066"/>
              <a:chExt cx="2968328" cy="22860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90E96C9F-58E0-4ADD-9AC8-BA11281F89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3268" y="4082718"/>
                <a:ext cx="2854028" cy="266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3877C9B-FB77-4A0E-A9AB-165795D10DD6}"/>
                  </a:ext>
                </a:extLst>
              </p:cNvPr>
              <p:cNvSpPr/>
              <p:nvPr/>
            </p:nvSpPr>
            <p:spPr>
              <a:xfrm>
                <a:off x="4958968" y="399506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9DBE4C-C678-4908-8507-9D8F5DE797A7}"/>
                </a:ext>
              </a:extLst>
            </p:cNvPr>
            <p:cNvSpPr txBox="1"/>
            <p:nvPr/>
          </p:nvSpPr>
          <p:spPr>
            <a:xfrm>
              <a:off x="5876565" y="399088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47" name="Group 1038">
            <a:extLst>
              <a:ext uri="{FF2B5EF4-FFF2-40B4-BE49-F238E27FC236}">
                <a16:creationId xmlns:a16="http://schemas.microsoft.com/office/drawing/2014/main" id="{5DC0DC62-5626-4D74-A535-9FE98ADACCBE}"/>
              </a:ext>
            </a:extLst>
          </p:cNvPr>
          <p:cNvGrpSpPr/>
          <p:nvPr/>
        </p:nvGrpSpPr>
        <p:grpSpPr>
          <a:xfrm>
            <a:off x="1694695" y="1428792"/>
            <a:ext cx="3363311" cy="1680972"/>
            <a:chOff x="-39989" y="2627438"/>
            <a:chExt cx="3363311" cy="1680972"/>
          </a:xfrm>
        </p:grpSpPr>
        <p:grpSp>
          <p:nvGrpSpPr>
            <p:cNvPr id="48" name="Group 1035">
              <a:extLst>
                <a:ext uri="{FF2B5EF4-FFF2-40B4-BE49-F238E27FC236}">
                  <a16:creationId xmlns:a16="http://schemas.microsoft.com/office/drawing/2014/main" id="{DDB85858-FCDB-4F8A-AAD3-97D6FC612FC2}"/>
                </a:ext>
              </a:extLst>
            </p:cNvPr>
            <p:cNvGrpSpPr/>
            <p:nvPr/>
          </p:nvGrpSpPr>
          <p:grpSpPr>
            <a:xfrm>
              <a:off x="11948" y="3107416"/>
              <a:ext cx="3311374" cy="1200994"/>
              <a:chOff x="-210684" y="2835972"/>
              <a:chExt cx="3311374" cy="1200994"/>
            </a:xfrm>
          </p:grpSpPr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E87F812-EB41-4DC4-B928-D887DBC339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10684" y="2841008"/>
                <a:ext cx="236801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E8D6F0D-E9BB-4ABC-A4A9-33A5D74F416E}"/>
                  </a:ext>
                </a:extLst>
              </p:cNvPr>
              <p:cNvSpPr/>
              <p:nvPr/>
            </p:nvSpPr>
            <p:spPr>
              <a:xfrm>
                <a:off x="2872090" y="380836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2933F48-7A65-4FC0-A913-AC914C2BAE3D}"/>
                  </a:ext>
                </a:extLst>
              </p:cNvPr>
              <p:cNvCxnSpPr>
                <a:cxnSpLocks/>
                <a:stCxn id="51" idx="1"/>
              </p:cNvCxnSpPr>
              <p:nvPr/>
            </p:nvCxnSpPr>
            <p:spPr>
              <a:xfrm flipH="1" flipV="1">
                <a:off x="2157327" y="2835972"/>
                <a:ext cx="748241" cy="100587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D9B253-C8A5-4855-AE4F-09BD69095BA2}"/>
                </a:ext>
              </a:extLst>
            </p:cNvPr>
            <p:cNvSpPr txBox="1"/>
            <p:nvPr/>
          </p:nvSpPr>
          <p:spPr>
            <a:xfrm>
              <a:off x="-39989" y="2627438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56" name="Group 1040">
            <a:extLst>
              <a:ext uri="{FF2B5EF4-FFF2-40B4-BE49-F238E27FC236}">
                <a16:creationId xmlns:a16="http://schemas.microsoft.com/office/drawing/2014/main" id="{866B1AB6-C518-45E3-8F8F-0CA43D6A4DAB}"/>
              </a:ext>
            </a:extLst>
          </p:cNvPr>
          <p:cNvGrpSpPr/>
          <p:nvPr/>
        </p:nvGrpSpPr>
        <p:grpSpPr>
          <a:xfrm>
            <a:off x="593305" y="4602974"/>
            <a:ext cx="3135793" cy="534727"/>
            <a:chOff x="5191745" y="3881343"/>
            <a:chExt cx="3135793" cy="534727"/>
          </a:xfrm>
        </p:grpSpPr>
        <p:grpSp>
          <p:nvGrpSpPr>
            <p:cNvPr id="57" name="Group 1033">
              <a:extLst>
                <a:ext uri="{FF2B5EF4-FFF2-40B4-BE49-F238E27FC236}">
                  <a16:creationId xmlns:a16="http://schemas.microsoft.com/office/drawing/2014/main" id="{74EF2005-7EBE-43CC-8CD6-6F9AB8D8BC3A}"/>
                </a:ext>
              </a:extLst>
            </p:cNvPr>
            <p:cNvGrpSpPr/>
            <p:nvPr/>
          </p:nvGrpSpPr>
          <p:grpSpPr>
            <a:xfrm>
              <a:off x="5295900" y="4187470"/>
              <a:ext cx="3031638" cy="228600"/>
              <a:chOff x="5073268" y="3916026"/>
              <a:chExt cx="3031638" cy="22860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26E3D2D5-200A-4181-9E0D-66B30D8405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73268" y="4082718"/>
                <a:ext cx="2854028" cy="2664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4CBE5B0-F0E1-402A-ACEF-C36936643A49}"/>
                  </a:ext>
                </a:extLst>
              </p:cNvPr>
              <p:cNvSpPr/>
              <p:nvPr/>
            </p:nvSpPr>
            <p:spPr>
              <a:xfrm>
                <a:off x="7876306" y="3916026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038DA2C-CF50-4423-BD49-0A44CEC37925}"/>
                </a:ext>
              </a:extLst>
            </p:cNvPr>
            <p:cNvSpPr txBox="1"/>
            <p:nvPr/>
          </p:nvSpPr>
          <p:spPr>
            <a:xfrm>
              <a:off x="5191745" y="3881343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66" name="Group 1040">
            <a:extLst>
              <a:ext uri="{FF2B5EF4-FFF2-40B4-BE49-F238E27FC236}">
                <a16:creationId xmlns:a16="http://schemas.microsoft.com/office/drawing/2014/main" id="{11729AEC-19A4-4AEE-A308-56670BC9A301}"/>
              </a:ext>
            </a:extLst>
          </p:cNvPr>
          <p:cNvGrpSpPr/>
          <p:nvPr/>
        </p:nvGrpSpPr>
        <p:grpSpPr>
          <a:xfrm>
            <a:off x="660339" y="5265685"/>
            <a:ext cx="4855466" cy="635378"/>
            <a:chOff x="5191745" y="3763787"/>
            <a:chExt cx="4855466" cy="635378"/>
          </a:xfrm>
        </p:grpSpPr>
        <p:grpSp>
          <p:nvGrpSpPr>
            <p:cNvPr id="67" name="Group 1033">
              <a:extLst>
                <a:ext uri="{FF2B5EF4-FFF2-40B4-BE49-F238E27FC236}">
                  <a16:creationId xmlns:a16="http://schemas.microsoft.com/office/drawing/2014/main" id="{54D59D53-B2CE-4C06-8A75-1B77C4C6EFC5}"/>
                </a:ext>
              </a:extLst>
            </p:cNvPr>
            <p:cNvGrpSpPr/>
            <p:nvPr/>
          </p:nvGrpSpPr>
          <p:grpSpPr>
            <a:xfrm>
              <a:off x="5285014" y="3763787"/>
              <a:ext cx="4762197" cy="635378"/>
              <a:chOff x="5062382" y="3492343"/>
              <a:chExt cx="4762197" cy="635378"/>
            </a:xfrm>
          </p:grpSpPr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C1635140-B64D-4C0E-A133-DE7382B5FF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62382" y="4109368"/>
                <a:ext cx="2850304" cy="1835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3D23B6AD-8C68-4228-B622-66D2D3DF7ADC}"/>
                  </a:ext>
                </a:extLst>
              </p:cNvPr>
              <p:cNvSpPr/>
              <p:nvPr/>
            </p:nvSpPr>
            <p:spPr>
              <a:xfrm>
                <a:off x="9595979" y="3492343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B136B69F-61EA-4E71-B826-AEB957FF15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2686" y="3725088"/>
                <a:ext cx="1706204" cy="40238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4BF448EE-9C17-4F08-8997-8D315F88A801}"/>
                </a:ext>
              </a:extLst>
            </p:cNvPr>
            <p:cNvSpPr txBox="1"/>
            <p:nvPr/>
          </p:nvSpPr>
          <p:spPr>
            <a:xfrm>
              <a:off x="5191745" y="3881343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051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Ellipse 53"/>
          <p:cNvSpPr/>
          <p:nvPr/>
        </p:nvSpPr>
        <p:spPr bwMode="auto">
          <a:xfrm>
            <a:off x="3352800" y="5867400"/>
            <a:ext cx="5410200" cy="609600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sz="1600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3646717" y="1524001"/>
            <a:ext cx="4689475" cy="4689475"/>
            <a:chOff x="3986213" y="1482725"/>
            <a:chExt cx="3892550" cy="389255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3986213" y="1482725"/>
              <a:ext cx="1946275" cy="2917825"/>
            </a:xfrm>
            <a:custGeom>
              <a:avLst/>
              <a:gdLst/>
              <a:ahLst/>
              <a:cxnLst>
                <a:cxn ang="0">
                  <a:pos x="1226" y="0"/>
                </a:cxn>
                <a:cxn ang="0">
                  <a:pos x="1144" y="4"/>
                </a:cxn>
                <a:cxn ang="0">
                  <a:pos x="1064" y="12"/>
                </a:cxn>
                <a:cxn ang="0">
                  <a:pos x="984" y="24"/>
                </a:cxn>
                <a:cxn ang="0">
                  <a:pos x="908" y="42"/>
                </a:cxn>
                <a:cxn ang="0">
                  <a:pos x="832" y="66"/>
                </a:cxn>
                <a:cxn ang="0">
                  <a:pos x="758" y="92"/>
                </a:cxn>
                <a:cxn ang="0">
                  <a:pos x="688" y="124"/>
                </a:cxn>
                <a:cxn ang="0">
                  <a:pos x="620" y="160"/>
                </a:cxn>
                <a:cxn ang="0">
                  <a:pos x="554" y="200"/>
                </a:cxn>
                <a:cxn ang="0">
                  <a:pos x="492" y="244"/>
                </a:cxn>
                <a:cxn ang="0">
                  <a:pos x="374" y="344"/>
                </a:cxn>
                <a:cxn ang="0">
                  <a:pos x="272" y="456"/>
                </a:cxn>
                <a:cxn ang="0">
                  <a:pos x="204" y="550"/>
                </a:cxn>
                <a:cxn ang="0">
                  <a:pos x="182" y="582"/>
                </a:cxn>
                <a:cxn ang="0">
                  <a:pos x="142" y="654"/>
                </a:cxn>
                <a:cxn ang="0">
                  <a:pos x="106" y="728"/>
                </a:cxn>
                <a:cxn ang="0">
                  <a:pos x="74" y="806"/>
                </a:cxn>
                <a:cxn ang="0">
                  <a:pos x="48" y="886"/>
                </a:cxn>
                <a:cxn ang="0">
                  <a:pos x="26" y="968"/>
                </a:cxn>
                <a:cxn ang="0">
                  <a:pos x="12" y="1052"/>
                </a:cxn>
                <a:cxn ang="0">
                  <a:pos x="2" y="1138"/>
                </a:cxn>
                <a:cxn ang="0">
                  <a:pos x="0" y="1226"/>
                </a:cxn>
                <a:cxn ang="0">
                  <a:pos x="0" y="1268"/>
                </a:cxn>
                <a:cxn ang="0">
                  <a:pos x="6" y="1350"/>
                </a:cxn>
                <a:cxn ang="0">
                  <a:pos x="16" y="1430"/>
                </a:cxn>
                <a:cxn ang="0">
                  <a:pos x="32" y="1510"/>
                </a:cxn>
                <a:cxn ang="0">
                  <a:pos x="54" y="1586"/>
                </a:cxn>
                <a:cxn ang="0">
                  <a:pos x="80" y="1662"/>
                </a:cxn>
                <a:cxn ang="0">
                  <a:pos x="110" y="1734"/>
                </a:cxn>
                <a:cxn ang="0">
                  <a:pos x="144" y="1804"/>
                </a:cxn>
                <a:cxn ang="0">
                  <a:pos x="388" y="1708"/>
                </a:cxn>
                <a:cxn ang="0">
                  <a:pos x="358" y="1654"/>
                </a:cxn>
                <a:cxn ang="0">
                  <a:pos x="312" y="1540"/>
                </a:cxn>
                <a:cxn ang="0">
                  <a:pos x="280" y="1418"/>
                </a:cxn>
                <a:cxn ang="0">
                  <a:pos x="262" y="1292"/>
                </a:cxn>
                <a:cxn ang="0">
                  <a:pos x="260" y="1226"/>
                </a:cxn>
                <a:cxn ang="0">
                  <a:pos x="264" y="1156"/>
                </a:cxn>
                <a:cxn ang="0">
                  <a:pos x="270" y="1088"/>
                </a:cxn>
                <a:cxn ang="0">
                  <a:pos x="298" y="956"/>
                </a:cxn>
                <a:cxn ang="0">
                  <a:pos x="344" y="830"/>
                </a:cxn>
                <a:cxn ang="0">
                  <a:pos x="404" y="714"/>
                </a:cxn>
                <a:cxn ang="0">
                  <a:pos x="438" y="664"/>
                </a:cxn>
                <a:cxn ang="0">
                  <a:pos x="514" y="568"/>
                </a:cxn>
                <a:cxn ang="0">
                  <a:pos x="600" y="484"/>
                </a:cxn>
                <a:cxn ang="0">
                  <a:pos x="698" y="410"/>
                </a:cxn>
                <a:cxn ang="0">
                  <a:pos x="802" y="350"/>
                </a:cxn>
                <a:cxn ang="0">
                  <a:pos x="916" y="302"/>
                </a:cxn>
                <a:cxn ang="0">
                  <a:pos x="1036" y="268"/>
                </a:cxn>
                <a:cxn ang="0">
                  <a:pos x="1162" y="248"/>
                </a:cxn>
                <a:cxn ang="0">
                  <a:pos x="1226" y="0"/>
                </a:cxn>
                <a:cxn ang="0">
                  <a:pos x="1226" y="0"/>
                </a:cxn>
              </a:cxnLst>
              <a:rect l="0" t="0" r="r" b="b"/>
              <a:pathLst>
                <a:path w="1226" h="1838">
                  <a:moveTo>
                    <a:pt x="1226" y="0"/>
                  </a:moveTo>
                  <a:lnTo>
                    <a:pt x="1226" y="0"/>
                  </a:lnTo>
                  <a:lnTo>
                    <a:pt x="1184" y="2"/>
                  </a:lnTo>
                  <a:lnTo>
                    <a:pt x="1144" y="4"/>
                  </a:lnTo>
                  <a:lnTo>
                    <a:pt x="1104" y="6"/>
                  </a:lnTo>
                  <a:lnTo>
                    <a:pt x="1064" y="12"/>
                  </a:lnTo>
                  <a:lnTo>
                    <a:pt x="1024" y="18"/>
                  </a:lnTo>
                  <a:lnTo>
                    <a:pt x="984" y="24"/>
                  </a:lnTo>
                  <a:lnTo>
                    <a:pt x="946" y="32"/>
                  </a:lnTo>
                  <a:lnTo>
                    <a:pt x="908" y="42"/>
                  </a:lnTo>
                  <a:lnTo>
                    <a:pt x="870" y="54"/>
                  </a:lnTo>
                  <a:lnTo>
                    <a:pt x="832" y="66"/>
                  </a:lnTo>
                  <a:lnTo>
                    <a:pt x="796" y="78"/>
                  </a:lnTo>
                  <a:lnTo>
                    <a:pt x="758" y="92"/>
                  </a:lnTo>
                  <a:lnTo>
                    <a:pt x="724" y="108"/>
                  </a:lnTo>
                  <a:lnTo>
                    <a:pt x="688" y="124"/>
                  </a:lnTo>
                  <a:lnTo>
                    <a:pt x="654" y="142"/>
                  </a:lnTo>
                  <a:lnTo>
                    <a:pt x="620" y="160"/>
                  </a:lnTo>
                  <a:lnTo>
                    <a:pt x="586" y="180"/>
                  </a:lnTo>
                  <a:lnTo>
                    <a:pt x="554" y="200"/>
                  </a:lnTo>
                  <a:lnTo>
                    <a:pt x="522" y="222"/>
                  </a:lnTo>
                  <a:lnTo>
                    <a:pt x="492" y="244"/>
                  </a:lnTo>
                  <a:lnTo>
                    <a:pt x="432" y="292"/>
                  </a:lnTo>
                  <a:lnTo>
                    <a:pt x="374" y="344"/>
                  </a:lnTo>
                  <a:lnTo>
                    <a:pt x="322" y="398"/>
                  </a:lnTo>
                  <a:lnTo>
                    <a:pt x="272" y="456"/>
                  </a:lnTo>
                  <a:lnTo>
                    <a:pt x="226" y="518"/>
                  </a:lnTo>
                  <a:lnTo>
                    <a:pt x="204" y="550"/>
                  </a:lnTo>
                  <a:lnTo>
                    <a:pt x="182" y="582"/>
                  </a:lnTo>
                  <a:lnTo>
                    <a:pt x="182" y="582"/>
                  </a:lnTo>
                  <a:lnTo>
                    <a:pt x="162" y="618"/>
                  </a:lnTo>
                  <a:lnTo>
                    <a:pt x="142" y="654"/>
                  </a:lnTo>
                  <a:lnTo>
                    <a:pt x="122" y="690"/>
                  </a:lnTo>
                  <a:lnTo>
                    <a:pt x="106" y="728"/>
                  </a:lnTo>
                  <a:lnTo>
                    <a:pt x="88" y="766"/>
                  </a:lnTo>
                  <a:lnTo>
                    <a:pt x="74" y="806"/>
                  </a:lnTo>
                  <a:lnTo>
                    <a:pt x="60" y="846"/>
                  </a:lnTo>
                  <a:lnTo>
                    <a:pt x="48" y="886"/>
                  </a:lnTo>
                  <a:lnTo>
                    <a:pt x="36" y="926"/>
                  </a:lnTo>
                  <a:lnTo>
                    <a:pt x="26" y="968"/>
                  </a:lnTo>
                  <a:lnTo>
                    <a:pt x="18" y="1010"/>
                  </a:lnTo>
                  <a:lnTo>
                    <a:pt x="12" y="1052"/>
                  </a:lnTo>
                  <a:lnTo>
                    <a:pt x="6" y="1096"/>
                  </a:lnTo>
                  <a:lnTo>
                    <a:pt x="2" y="1138"/>
                  </a:lnTo>
                  <a:lnTo>
                    <a:pt x="0" y="1182"/>
                  </a:lnTo>
                  <a:lnTo>
                    <a:pt x="0" y="1226"/>
                  </a:lnTo>
                  <a:lnTo>
                    <a:pt x="0" y="1226"/>
                  </a:lnTo>
                  <a:lnTo>
                    <a:pt x="0" y="1268"/>
                  </a:lnTo>
                  <a:lnTo>
                    <a:pt x="2" y="1310"/>
                  </a:lnTo>
                  <a:lnTo>
                    <a:pt x="6" y="1350"/>
                  </a:lnTo>
                  <a:lnTo>
                    <a:pt x="10" y="1390"/>
                  </a:lnTo>
                  <a:lnTo>
                    <a:pt x="16" y="1430"/>
                  </a:lnTo>
                  <a:lnTo>
                    <a:pt x="24" y="1470"/>
                  </a:lnTo>
                  <a:lnTo>
                    <a:pt x="32" y="1510"/>
                  </a:lnTo>
                  <a:lnTo>
                    <a:pt x="42" y="1548"/>
                  </a:lnTo>
                  <a:lnTo>
                    <a:pt x="54" y="1586"/>
                  </a:lnTo>
                  <a:lnTo>
                    <a:pt x="66" y="1624"/>
                  </a:lnTo>
                  <a:lnTo>
                    <a:pt x="80" y="1662"/>
                  </a:lnTo>
                  <a:lnTo>
                    <a:pt x="94" y="1698"/>
                  </a:lnTo>
                  <a:lnTo>
                    <a:pt x="110" y="1734"/>
                  </a:lnTo>
                  <a:lnTo>
                    <a:pt x="126" y="1770"/>
                  </a:lnTo>
                  <a:lnTo>
                    <a:pt x="144" y="1804"/>
                  </a:lnTo>
                  <a:lnTo>
                    <a:pt x="164" y="1838"/>
                  </a:lnTo>
                  <a:lnTo>
                    <a:pt x="388" y="1708"/>
                  </a:lnTo>
                  <a:lnTo>
                    <a:pt x="388" y="1708"/>
                  </a:lnTo>
                  <a:lnTo>
                    <a:pt x="358" y="1654"/>
                  </a:lnTo>
                  <a:lnTo>
                    <a:pt x="334" y="1598"/>
                  </a:lnTo>
                  <a:lnTo>
                    <a:pt x="312" y="1540"/>
                  </a:lnTo>
                  <a:lnTo>
                    <a:pt x="294" y="1480"/>
                  </a:lnTo>
                  <a:lnTo>
                    <a:pt x="280" y="1418"/>
                  </a:lnTo>
                  <a:lnTo>
                    <a:pt x="270" y="1356"/>
                  </a:lnTo>
                  <a:lnTo>
                    <a:pt x="262" y="1292"/>
                  </a:lnTo>
                  <a:lnTo>
                    <a:pt x="260" y="1226"/>
                  </a:lnTo>
                  <a:lnTo>
                    <a:pt x="260" y="1226"/>
                  </a:lnTo>
                  <a:lnTo>
                    <a:pt x="262" y="1192"/>
                  </a:lnTo>
                  <a:lnTo>
                    <a:pt x="264" y="1156"/>
                  </a:lnTo>
                  <a:lnTo>
                    <a:pt x="266" y="1122"/>
                  </a:lnTo>
                  <a:lnTo>
                    <a:pt x="270" y="1088"/>
                  </a:lnTo>
                  <a:lnTo>
                    <a:pt x="282" y="1022"/>
                  </a:lnTo>
                  <a:lnTo>
                    <a:pt x="298" y="956"/>
                  </a:lnTo>
                  <a:lnTo>
                    <a:pt x="320" y="892"/>
                  </a:lnTo>
                  <a:lnTo>
                    <a:pt x="344" y="830"/>
                  </a:lnTo>
                  <a:lnTo>
                    <a:pt x="372" y="772"/>
                  </a:lnTo>
                  <a:lnTo>
                    <a:pt x="404" y="714"/>
                  </a:lnTo>
                  <a:lnTo>
                    <a:pt x="404" y="714"/>
                  </a:lnTo>
                  <a:lnTo>
                    <a:pt x="438" y="664"/>
                  </a:lnTo>
                  <a:lnTo>
                    <a:pt x="474" y="614"/>
                  </a:lnTo>
                  <a:lnTo>
                    <a:pt x="514" y="568"/>
                  </a:lnTo>
                  <a:lnTo>
                    <a:pt x="556" y="524"/>
                  </a:lnTo>
                  <a:lnTo>
                    <a:pt x="600" y="484"/>
                  </a:lnTo>
                  <a:lnTo>
                    <a:pt x="648" y="446"/>
                  </a:lnTo>
                  <a:lnTo>
                    <a:pt x="698" y="410"/>
                  </a:lnTo>
                  <a:lnTo>
                    <a:pt x="748" y="378"/>
                  </a:lnTo>
                  <a:lnTo>
                    <a:pt x="802" y="350"/>
                  </a:lnTo>
                  <a:lnTo>
                    <a:pt x="858" y="324"/>
                  </a:lnTo>
                  <a:lnTo>
                    <a:pt x="916" y="302"/>
                  </a:lnTo>
                  <a:lnTo>
                    <a:pt x="976" y="282"/>
                  </a:lnTo>
                  <a:lnTo>
                    <a:pt x="1036" y="268"/>
                  </a:lnTo>
                  <a:lnTo>
                    <a:pt x="1098" y="256"/>
                  </a:lnTo>
                  <a:lnTo>
                    <a:pt x="1162" y="248"/>
                  </a:lnTo>
                  <a:lnTo>
                    <a:pt x="1226" y="246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226" y="0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246563" y="4194175"/>
              <a:ext cx="3371850" cy="1181100"/>
            </a:xfrm>
            <a:custGeom>
              <a:avLst/>
              <a:gdLst/>
              <a:ahLst/>
              <a:cxnLst>
                <a:cxn ang="0">
                  <a:pos x="1926" y="10"/>
                </a:cxn>
                <a:cxn ang="0">
                  <a:pos x="1856" y="116"/>
                </a:cxn>
                <a:cxn ang="0">
                  <a:pos x="1772" y="210"/>
                </a:cxn>
                <a:cxn ang="0">
                  <a:pos x="1678" y="294"/>
                </a:cxn>
                <a:cxn ang="0">
                  <a:pos x="1574" y="364"/>
                </a:cxn>
                <a:cxn ang="0">
                  <a:pos x="1460" y="422"/>
                </a:cxn>
                <a:cxn ang="0">
                  <a:pos x="1338" y="464"/>
                </a:cxn>
                <a:cxn ang="0">
                  <a:pos x="1210" y="490"/>
                </a:cxn>
                <a:cxn ang="0">
                  <a:pos x="1078" y="498"/>
                </a:cxn>
                <a:cxn ang="0">
                  <a:pos x="1062" y="498"/>
                </a:cxn>
                <a:cxn ang="0">
                  <a:pos x="996" y="496"/>
                </a:cxn>
                <a:cxn ang="0">
                  <a:pos x="866" y="476"/>
                </a:cxn>
                <a:cxn ang="0">
                  <a:pos x="742" y="440"/>
                </a:cxn>
                <a:cxn ang="0">
                  <a:pos x="624" y="388"/>
                </a:cxn>
                <a:cxn ang="0">
                  <a:pos x="518" y="324"/>
                </a:cxn>
                <a:cxn ang="0">
                  <a:pos x="418" y="244"/>
                </a:cxn>
                <a:cxn ang="0">
                  <a:pos x="332" y="154"/>
                </a:cxn>
                <a:cxn ang="0">
                  <a:pos x="256" y="54"/>
                </a:cxn>
                <a:cxn ang="0">
                  <a:pos x="0" y="130"/>
                </a:cxn>
                <a:cxn ang="0">
                  <a:pos x="20" y="164"/>
                </a:cxn>
                <a:cxn ang="0">
                  <a:pos x="64" y="230"/>
                </a:cxn>
                <a:cxn ang="0">
                  <a:pos x="112" y="292"/>
                </a:cxn>
                <a:cxn ang="0">
                  <a:pos x="164" y="352"/>
                </a:cxn>
                <a:cxn ang="0">
                  <a:pos x="218" y="408"/>
                </a:cxn>
                <a:cxn ang="0">
                  <a:pos x="278" y="460"/>
                </a:cxn>
                <a:cxn ang="0">
                  <a:pos x="340" y="510"/>
                </a:cxn>
                <a:cxn ang="0">
                  <a:pos x="406" y="554"/>
                </a:cxn>
                <a:cxn ang="0">
                  <a:pos x="474" y="594"/>
                </a:cxn>
                <a:cxn ang="0">
                  <a:pos x="546" y="630"/>
                </a:cxn>
                <a:cxn ang="0">
                  <a:pos x="618" y="662"/>
                </a:cxn>
                <a:cxn ang="0">
                  <a:pos x="694" y="688"/>
                </a:cxn>
                <a:cxn ang="0">
                  <a:pos x="774" y="710"/>
                </a:cxn>
                <a:cxn ang="0">
                  <a:pos x="854" y="726"/>
                </a:cxn>
                <a:cxn ang="0">
                  <a:pos x="936" y="738"/>
                </a:cxn>
                <a:cxn ang="0">
                  <a:pos x="1020" y="744"/>
                </a:cxn>
                <a:cxn ang="0">
                  <a:pos x="1062" y="744"/>
                </a:cxn>
                <a:cxn ang="0">
                  <a:pos x="1062" y="744"/>
                </a:cxn>
                <a:cxn ang="0">
                  <a:pos x="1146" y="742"/>
                </a:cxn>
                <a:cxn ang="0">
                  <a:pos x="1230" y="732"/>
                </a:cxn>
                <a:cxn ang="0">
                  <a:pos x="1310" y="718"/>
                </a:cxn>
                <a:cxn ang="0">
                  <a:pos x="1390" y="700"/>
                </a:cxn>
                <a:cxn ang="0">
                  <a:pos x="1468" y="676"/>
                </a:cxn>
                <a:cxn ang="0">
                  <a:pos x="1542" y="646"/>
                </a:cxn>
                <a:cxn ang="0">
                  <a:pos x="1614" y="612"/>
                </a:cxn>
                <a:cxn ang="0">
                  <a:pos x="1684" y="574"/>
                </a:cxn>
                <a:cxn ang="0">
                  <a:pos x="1752" y="532"/>
                </a:cxn>
                <a:cxn ang="0">
                  <a:pos x="1816" y="486"/>
                </a:cxn>
                <a:cxn ang="0">
                  <a:pos x="1876" y="434"/>
                </a:cxn>
                <a:cxn ang="0">
                  <a:pos x="1934" y="380"/>
                </a:cxn>
                <a:cxn ang="0">
                  <a:pos x="1986" y="322"/>
                </a:cxn>
                <a:cxn ang="0">
                  <a:pos x="2036" y="262"/>
                </a:cxn>
                <a:cxn ang="0">
                  <a:pos x="2082" y="196"/>
                </a:cxn>
                <a:cxn ang="0">
                  <a:pos x="2124" y="130"/>
                </a:cxn>
              </a:cxnLst>
              <a:rect l="0" t="0" r="r" b="b"/>
              <a:pathLst>
                <a:path w="2124" h="744">
                  <a:moveTo>
                    <a:pt x="1926" y="10"/>
                  </a:moveTo>
                  <a:lnTo>
                    <a:pt x="1926" y="10"/>
                  </a:lnTo>
                  <a:lnTo>
                    <a:pt x="1892" y="64"/>
                  </a:lnTo>
                  <a:lnTo>
                    <a:pt x="1856" y="116"/>
                  </a:lnTo>
                  <a:lnTo>
                    <a:pt x="1816" y="164"/>
                  </a:lnTo>
                  <a:lnTo>
                    <a:pt x="1772" y="210"/>
                  </a:lnTo>
                  <a:lnTo>
                    <a:pt x="1726" y="254"/>
                  </a:lnTo>
                  <a:lnTo>
                    <a:pt x="1678" y="294"/>
                  </a:lnTo>
                  <a:lnTo>
                    <a:pt x="1626" y="330"/>
                  </a:lnTo>
                  <a:lnTo>
                    <a:pt x="1574" y="364"/>
                  </a:lnTo>
                  <a:lnTo>
                    <a:pt x="1518" y="394"/>
                  </a:lnTo>
                  <a:lnTo>
                    <a:pt x="1460" y="422"/>
                  </a:lnTo>
                  <a:lnTo>
                    <a:pt x="1400" y="444"/>
                  </a:lnTo>
                  <a:lnTo>
                    <a:pt x="1338" y="464"/>
                  </a:lnTo>
                  <a:lnTo>
                    <a:pt x="1276" y="478"/>
                  </a:lnTo>
                  <a:lnTo>
                    <a:pt x="1210" y="490"/>
                  </a:lnTo>
                  <a:lnTo>
                    <a:pt x="1144" y="496"/>
                  </a:lnTo>
                  <a:lnTo>
                    <a:pt x="1078" y="498"/>
                  </a:lnTo>
                  <a:lnTo>
                    <a:pt x="1078" y="498"/>
                  </a:lnTo>
                  <a:lnTo>
                    <a:pt x="1062" y="498"/>
                  </a:lnTo>
                  <a:lnTo>
                    <a:pt x="1062" y="498"/>
                  </a:lnTo>
                  <a:lnTo>
                    <a:pt x="996" y="496"/>
                  </a:lnTo>
                  <a:lnTo>
                    <a:pt x="930" y="488"/>
                  </a:lnTo>
                  <a:lnTo>
                    <a:pt x="866" y="476"/>
                  </a:lnTo>
                  <a:lnTo>
                    <a:pt x="802" y="460"/>
                  </a:lnTo>
                  <a:lnTo>
                    <a:pt x="742" y="440"/>
                  </a:lnTo>
                  <a:lnTo>
                    <a:pt x="682" y="416"/>
                  </a:lnTo>
                  <a:lnTo>
                    <a:pt x="624" y="388"/>
                  </a:lnTo>
                  <a:lnTo>
                    <a:pt x="570" y="358"/>
                  </a:lnTo>
                  <a:lnTo>
                    <a:pt x="518" y="324"/>
                  </a:lnTo>
                  <a:lnTo>
                    <a:pt x="466" y="286"/>
                  </a:lnTo>
                  <a:lnTo>
                    <a:pt x="418" y="244"/>
                  </a:lnTo>
                  <a:lnTo>
                    <a:pt x="374" y="202"/>
                  </a:lnTo>
                  <a:lnTo>
                    <a:pt x="332" y="154"/>
                  </a:lnTo>
                  <a:lnTo>
                    <a:pt x="292" y="106"/>
                  </a:lnTo>
                  <a:lnTo>
                    <a:pt x="256" y="54"/>
                  </a:lnTo>
                  <a:lnTo>
                    <a:pt x="224" y="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20" y="164"/>
                  </a:lnTo>
                  <a:lnTo>
                    <a:pt x="40" y="198"/>
                  </a:lnTo>
                  <a:lnTo>
                    <a:pt x="64" y="230"/>
                  </a:lnTo>
                  <a:lnTo>
                    <a:pt x="86" y="262"/>
                  </a:lnTo>
                  <a:lnTo>
                    <a:pt x="112" y="292"/>
                  </a:lnTo>
                  <a:lnTo>
                    <a:pt x="136" y="324"/>
                  </a:lnTo>
                  <a:lnTo>
                    <a:pt x="164" y="352"/>
                  </a:lnTo>
                  <a:lnTo>
                    <a:pt x="190" y="380"/>
                  </a:lnTo>
                  <a:lnTo>
                    <a:pt x="218" y="408"/>
                  </a:lnTo>
                  <a:lnTo>
                    <a:pt x="248" y="436"/>
                  </a:lnTo>
                  <a:lnTo>
                    <a:pt x="278" y="460"/>
                  </a:lnTo>
                  <a:lnTo>
                    <a:pt x="308" y="486"/>
                  </a:lnTo>
                  <a:lnTo>
                    <a:pt x="340" y="510"/>
                  </a:lnTo>
                  <a:lnTo>
                    <a:pt x="372" y="532"/>
                  </a:lnTo>
                  <a:lnTo>
                    <a:pt x="406" y="554"/>
                  </a:lnTo>
                  <a:lnTo>
                    <a:pt x="440" y="574"/>
                  </a:lnTo>
                  <a:lnTo>
                    <a:pt x="474" y="594"/>
                  </a:lnTo>
                  <a:lnTo>
                    <a:pt x="510" y="612"/>
                  </a:lnTo>
                  <a:lnTo>
                    <a:pt x="546" y="630"/>
                  </a:lnTo>
                  <a:lnTo>
                    <a:pt x="582" y="646"/>
                  </a:lnTo>
                  <a:lnTo>
                    <a:pt x="618" y="662"/>
                  </a:lnTo>
                  <a:lnTo>
                    <a:pt x="656" y="676"/>
                  </a:lnTo>
                  <a:lnTo>
                    <a:pt x="694" y="688"/>
                  </a:lnTo>
                  <a:lnTo>
                    <a:pt x="734" y="700"/>
                  </a:lnTo>
                  <a:lnTo>
                    <a:pt x="774" y="710"/>
                  </a:lnTo>
                  <a:lnTo>
                    <a:pt x="812" y="718"/>
                  </a:lnTo>
                  <a:lnTo>
                    <a:pt x="854" y="726"/>
                  </a:lnTo>
                  <a:lnTo>
                    <a:pt x="894" y="732"/>
                  </a:lnTo>
                  <a:lnTo>
                    <a:pt x="936" y="738"/>
                  </a:lnTo>
                  <a:lnTo>
                    <a:pt x="976" y="742"/>
                  </a:lnTo>
                  <a:lnTo>
                    <a:pt x="1020" y="744"/>
                  </a:lnTo>
                  <a:lnTo>
                    <a:pt x="1062" y="744"/>
                  </a:lnTo>
                  <a:lnTo>
                    <a:pt x="1062" y="744"/>
                  </a:lnTo>
                  <a:lnTo>
                    <a:pt x="1062" y="744"/>
                  </a:lnTo>
                  <a:lnTo>
                    <a:pt x="1062" y="744"/>
                  </a:lnTo>
                  <a:lnTo>
                    <a:pt x="1104" y="744"/>
                  </a:lnTo>
                  <a:lnTo>
                    <a:pt x="1146" y="742"/>
                  </a:lnTo>
                  <a:lnTo>
                    <a:pt x="1188" y="738"/>
                  </a:lnTo>
                  <a:lnTo>
                    <a:pt x="1230" y="732"/>
                  </a:lnTo>
                  <a:lnTo>
                    <a:pt x="1270" y="726"/>
                  </a:lnTo>
                  <a:lnTo>
                    <a:pt x="1310" y="718"/>
                  </a:lnTo>
                  <a:lnTo>
                    <a:pt x="1350" y="710"/>
                  </a:lnTo>
                  <a:lnTo>
                    <a:pt x="1390" y="700"/>
                  </a:lnTo>
                  <a:lnTo>
                    <a:pt x="1428" y="688"/>
                  </a:lnTo>
                  <a:lnTo>
                    <a:pt x="1468" y="676"/>
                  </a:lnTo>
                  <a:lnTo>
                    <a:pt x="1504" y="662"/>
                  </a:lnTo>
                  <a:lnTo>
                    <a:pt x="1542" y="646"/>
                  </a:lnTo>
                  <a:lnTo>
                    <a:pt x="1578" y="630"/>
                  </a:lnTo>
                  <a:lnTo>
                    <a:pt x="1614" y="612"/>
                  </a:lnTo>
                  <a:lnTo>
                    <a:pt x="1650" y="594"/>
                  </a:lnTo>
                  <a:lnTo>
                    <a:pt x="1684" y="574"/>
                  </a:lnTo>
                  <a:lnTo>
                    <a:pt x="1718" y="554"/>
                  </a:lnTo>
                  <a:lnTo>
                    <a:pt x="1752" y="532"/>
                  </a:lnTo>
                  <a:lnTo>
                    <a:pt x="1784" y="508"/>
                  </a:lnTo>
                  <a:lnTo>
                    <a:pt x="1816" y="486"/>
                  </a:lnTo>
                  <a:lnTo>
                    <a:pt x="1846" y="460"/>
                  </a:lnTo>
                  <a:lnTo>
                    <a:pt x="1876" y="434"/>
                  </a:lnTo>
                  <a:lnTo>
                    <a:pt x="1904" y="408"/>
                  </a:lnTo>
                  <a:lnTo>
                    <a:pt x="1934" y="380"/>
                  </a:lnTo>
                  <a:lnTo>
                    <a:pt x="1960" y="352"/>
                  </a:lnTo>
                  <a:lnTo>
                    <a:pt x="1986" y="322"/>
                  </a:lnTo>
                  <a:lnTo>
                    <a:pt x="2012" y="292"/>
                  </a:lnTo>
                  <a:lnTo>
                    <a:pt x="2036" y="262"/>
                  </a:lnTo>
                  <a:lnTo>
                    <a:pt x="2060" y="230"/>
                  </a:lnTo>
                  <a:lnTo>
                    <a:pt x="2082" y="196"/>
                  </a:lnTo>
                  <a:lnTo>
                    <a:pt x="2104" y="164"/>
                  </a:lnTo>
                  <a:lnTo>
                    <a:pt x="2124" y="130"/>
                  </a:lnTo>
                  <a:lnTo>
                    <a:pt x="1926" y="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5932488" y="1482725"/>
              <a:ext cx="1946275" cy="2917825"/>
            </a:xfrm>
            <a:custGeom>
              <a:avLst/>
              <a:gdLst/>
              <a:ahLst/>
              <a:cxnLst>
                <a:cxn ang="0">
                  <a:pos x="1058" y="606"/>
                </a:cxn>
                <a:cxn ang="0">
                  <a:pos x="1016" y="540"/>
                </a:cxn>
                <a:cxn ang="0">
                  <a:pos x="970" y="476"/>
                </a:cxn>
                <a:cxn ang="0">
                  <a:pos x="920" y="416"/>
                </a:cxn>
                <a:cxn ang="0">
                  <a:pos x="866" y="360"/>
                </a:cxn>
                <a:cxn ang="0">
                  <a:pos x="808" y="306"/>
                </a:cxn>
                <a:cxn ang="0">
                  <a:pos x="748" y="256"/>
                </a:cxn>
                <a:cxn ang="0">
                  <a:pos x="684" y="210"/>
                </a:cxn>
                <a:cxn ang="0">
                  <a:pos x="618" y="168"/>
                </a:cxn>
                <a:cxn ang="0">
                  <a:pos x="548" y="130"/>
                </a:cxn>
                <a:cxn ang="0">
                  <a:pos x="476" y="96"/>
                </a:cxn>
                <a:cxn ang="0">
                  <a:pos x="402" y="68"/>
                </a:cxn>
                <a:cxn ang="0">
                  <a:pos x="326" y="44"/>
                </a:cxn>
                <a:cxn ang="0">
                  <a:pos x="246" y="26"/>
                </a:cxn>
                <a:cxn ang="0">
                  <a:pos x="166" y="12"/>
                </a:cxn>
                <a:cxn ang="0">
                  <a:pos x="84" y="4"/>
                </a:cxn>
                <a:cxn ang="0">
                  <a:pos x="0" y="0"/>
                </a:cxn>
                <a:cxn ang="0">
                  <a:pos x="0" y="246"/>
                </a:cxn>
                <a:cxn ang="0">
                  <a:pos x="16" y="246"/>
                </a:cxn>
                <a:cxn ang="0">
                  <a:pos x="148" y="254"/>
                </a:cxn>
                <a:cxn ang="0">
                  <a:pos x="274" y="280"/>
                </a:cxn>
                <a:cxn ang="0">
                  <a:pos x="394" y="322"/>
                </a:cxn>
                <a:cxn ang="0">
                  <a:pos x="506" y="378"/>
                </a:cxn>
                <a:cxn ang="0">
                  <a:pos x="610" y="446"/>
                </a:cxn>
                <a:cxn ang="0">
                  <a:pos x="704" y="528"/>
                </a:cxn>
                <a:cxn ang="0">
                  <a:pos x="786" y="620"/>
                </a:cxn>
                <a:cxn ang="0">
                  <a:pos x="858" y="722"/>
                </a:cxn>
                <a:cxn ang="0">
                  <a:pos x="888" y="780"/>
                </a:cxn>
                <a:cxn ang="0">
                  <a:pos x="940" y="898"/>
                </a:cxn>
                <a:cxn ang="0">
                  <a:pos x="976" y="1024"/>
                </a:cxn>
                <a:cxn ang="0">
                  <a:pos x="994" y="1158"/>
                </a:cxn>
                <a:cxn ang="0">
                  <a:pos x="996" y="1226"/>
                </a:cxn>
                <a:cxn ang="0">
                  <a:pos x="988" y="1358"/>
                </a:cxn>
                <a:cxn ang="0">
                  <a:pos x="962" y="1486"/>
                </a:cxn>
                <a:cxn ang="0">
                  <a:pos x="920" y="1606"/>
                </a:cxn>
                <a:cxn ang="0">
                  <a:pos x="864" y="1718"/>
                </a:cxn>
                <a:cxn ang="0">
                  <a:pos x="1062" y="1838"/>
                </a:cxn>
                <a:cxn ang="0">
                  <a:pos x="1100" y="1768"/>
                </a:cxn>
                <a:cxn ang="0">
                  <a:pos x="1132" y="1698"/>
                </a:cxn>
                <a:cxn ang="0">
                  <a:pos x="1160" y="1624"/>
                </a:cxn>
                <a:cxn ang="0">
                  <a:pos x="1182" y="1548"/>
                </a:cxn>
                <a:cxn ang="0">
                  <a:pos x="1202" y="1470"/>
                </a:cxn>
                <a:cxn ang="0">
                  <a:pos x="1214" y="1390"/>
                </a:cxn>
                <a:cxn ang="0">
                  <a:pos x="1222" y="1310"/>
                </a:cxn>
                <a:cxn ang="0">
                  <a:pos x="1226" y="1226"/>
                </a:cxn>
                <a:cxn ang="0">
                  <a:pos x="1224" y="1184"/>
                </a:cxn>
                <a:cxn ang="0">
                  <a:pos x="1218" y="1100"/>
                </a:cxn>
                <a:cxn ang="0">
                  <a:pos x="1208" y="1020"/>
                </a:cxn>
                <a:cxn ang="0">
                  <a:pos x="1192" y="940"/>
                </a:cxn>
                <a:cxn ang="0">
                  <a:pos x="1170" y="862"/>
                </a:cxn>
                <a:cxn ang="0">
                  <a:pos x="1144" y="786"/>
                </a:cxn>
                <a:cxn ang="0">
                  <a:pos x="1112" y="712"/>
                </a:cxn>
                <a:cxn ang="0">
                  <a:pos x="1076" y="642"/>
                </a:cxn>
                <a:cxn ang="0">
                  <a:pos x="1058" y="606"/>
                </a:cxn>
              </a:cxnLst>
              <a:rect l="0" t="0" r="r" b="b"/>
              <a:pathLst>
                <a:path w="1226" h="1838">
                  <a:moveTo>
                    <a:pt x="1058" y="606"/>
                  </a:moveTo>
                  <a:lnTo>
                    <a:pt x="1058" y="606"/>
                  </a:lnTo>
                  <a:lnTo>
                    <a:pt x="1036" y="574"/>
                  </a:lnTo>
                  <a:lnTo>
                    <a:pt x="1016" y="540"/>
                  </a:lnTo>
                  <a:lnTo>
                    <a:pt x="992" y="508"/>
                  </a:lnTo>
                  <a:lnTo>
                    <a:pt x="970" y="476"/>
                  </a:lnTo>
                  <a:lnTo>
                    <a:pt x="944" y="446"/>
                  </a:lnTo>
                  <a:lnTo>
                    <a:pt x="920" y="416"/>
                  </a:lnTo>
                  <a:lnTo>
                    <a:pt x="892" y="388"/>
                  </a:lnTo>
                  <a:lnTo>
                    <a:pt x="866" y="360"/>
                  </a:lnTo>
                  <a:lnTo>
                    <a:pt x="838" y="332"/>
                  </a:lnTo>
                  <a:lnTo>
                    <a:pt x="808" y="306"/>
                  </a:lnTo>
                  <a:lnTo>
                    <a:pt x="778" y="280"/>
                  </a:lnTo>
                  <a:lnTo>
                    <a:pt x="748" y="256"/>
                  </a:lnTo>
                  <a:lnTo>
                    <a:pt x="716" y="232"/>
                  </a:lnTo>
                  <a:lnTo>
                    <a:pt x="684" y="210"/>
                  </a:lnTo>
                  <a:lnTo>
                    <a:pt x="652" y="188"/>
                  </a:lnTo>
                  <a:lnTo>
                    <a:pt x="618" y="168"/>
                  </a:lnTo>
                  <a:lnTo>
                    <a:pt x="584" y="148"/>
                  </a:lnTo>
                  <a:lnTo>
                    <a:pt x="548" y="130"/>
                  </a:lnTo>
                  <a:lnTo>
                    <a:pt x="512" y="112"/>
                  </a:lnTo>
                  <a:lnTo>
                    <a:pt x="476" y="96"/>
                  </a:lnTo>
                  <a:lnTo>
                    <a:pt x="440" y="82"/>
                  </a:lnTo>
                  <a:lnTo>
                    <a:pt x="402" y="68"/>
                  </a:lnTo>
                  <a:lnTo>
                    <a:pt x="364" y="56"/>
                  </a:lnTo>
                  <a:lnTo>
                    <a:pt x="326" y="44"/>
                  </a:lnTo>
                  <a:lnTo>
                    <a:pt x="286" y="34"/>
                  </a:lnTo>
                  <a:lnTo>
                    <a:pt x="246" y="26"/>
                  </a:lnTo>
                  <a:lnTo>
                    <a:pt x="206" y="18"/>
                  </a:lnTo>
                  <a:lnTo>
                    <a:pt x="166" y="12"/>
                  </a:lnTo>
                  <a:lnTo>
                    <a:pt x="126" y="6"/>
                  </a:lnTo>
                  <a:lnTo>
                    <a:pt x="84" y="4"/>
                  </a:lnTo>
                  <a:lnTo>
                    <a:pt x="42" y="2"/>
                  </a:lnTo>
                  <a:lnTo>
                    <a:pt x="0" y="0"/>
                  </a:lnTo>
                  <a:lnTo>
                    <a:pt x="0" y="246"/>
                  </a:lnTo>
                  <a:lnTo>
                    <a:pt x="0" y="246"/>
                  </a:lnTo>
                  <a:lnTo>
                    <a:pt x="16" y="246"/>
                  </a:lnTo>
                  <a:lnTo>
                    <a:pt x="16" y="246"/>
                  </a:lnTo>
                  <a:lnTo>
                    <a:pt x="82" y="248"/>
                  </a:lnTo>
                  <a:lnTo>
                    <a:pt x="148" y="254"/>
                  </a:lnTo>
                  <a:lnTo>
                    <a:pt x="212" y="266"/>
                  </a:lnTo>
                  <a:lnTo>
                    <a:pt x="274" y="280"/>
                  </a:lnTo>
                  <a:lnTo>
                    <a:pt x="334" y="298"/>
                  </a:lnTo>
                  <a:lnTo>
                    <a:pt x="394" y="322"/>
                  </a:lnTo>
                  <a:lnTo>
                    <a:pt x="450" y="348"/>
                  </a:lnTo>
                  <a:lnTo>
                    <a:pt x="506" y="378"/>
                  </a:lnTo>
                  <a:lnTo>
                    <a:pt x="560" y="410"/>
                  </a:lnTo>
                  <a:lnTo>
                    <a:pt x="610" y="446"/>
                  </a:lnTo>
                  <a:lnTo>
                    <a:pt x="658" y="486"/>
                  </a:lnTo>
                  <a:lnTo>
                    <a:pt x="704" y="528"/>
                  </a:lnTo>
                  <a:lnTo>
                    <a:pt x="746" y="572"/>
                  </a:lnTo>
                  <a:lnTo>
                    <a:pt x="786" y="620"/>
                  </a:lnTo>
                  <a:lnTo>
                    <a:pt x="824" y="670"/>
                  </a:lnTo>
                  <a:lnTo>
                    <a:pt x="858" y="722"/>
                  </a:lnTo>
                  <a:lnTo>
                    <a:pt x="858" y="722"/>
                  </a:lnTo>
                  <a:lnTo>
                    <a:pt x="888" y="780"/>
                  </a:lnTo>
                  <a:lnTo>
                    <a:pt x="916" y="838"/>
                  </a:lnTo>
                  <a:lnTo>
                    <a:pt x="940" y="898"/>
                  </a:lnTo>
                  <a:lnTo>
                    <a:pt x="960" y="960"/>
                  </a:lnTo>
                  <a:lnTo>
                    <a:pt x="976" y="1024"/>
                  </a:lnTo>
                  <a:lnTo>
                    <a:pt x="986" y="1090"/>
                  </a:lnTo>
                  <a:lnTo>
                    <a:pt x="994" y="1158"/>
                  </a:lnTo>
                  <a:lnTo>
                    <a:pt x="996" y="1226"/>
                  </a:lnTo>
                  <a:lnTo>
                    <a:pt x="996" y="1226"/>
                  </a:lnTo>
                  <a:lnTo>
                    <a:pt x="994" y="1294"/>
                  </a:lnTo>
                  <a:lnTo>
                    <a:pt x="988" y="1358"/>
                  </a:lnTo>
                  <a:lnTo>
                    <a:pt x="976" y="1422"/>
                  </a:lnTo>
                  <a:lnTo>
                    <a:pt x="962" y="1486"/>
                  </a:lnTo>
                  <a:lnTo>
                    <a:pt x="942" y="1546"/>
                  </a:lnTo>
                  <a:lnTo>
                    <a:pt x="920" y="1606"/>
                  </a:lnTo>
                  <a:lnTo>
                    <a:pt x="894" y="1664"/>
                  </a:lnTo>
                  <a:lnTo>
                    <a:pt x="864" y="1718"/>
                  </a:lnTo>
                  <a:lnTo>
                    <a:pt x="1062" y="1838"/>
                  </a:lnTo>
                  <a:lnTo>
                    <a:pt x="1062" y="1838"/>
                  </a:lnTo>
                  <a:lnTo>
                    <a:pt x="1082" y="1804"/>
                  </a:lnTo>
                  <a:lnTo>
                    <a:pt x="1100" y="1768"/>
                  </a:lnTo>
                  <a:lnTo>
                    <a:pt x="1116" y="1734"/>
                  </a:lnTo>
                  <a:lnTo>
                    <a:pt x="1132" y="1698"/>
                  </a:lnTo>
                  <a:lnTo>
                    <a:pt x="1146" y="1660"/>
                  </a:lnTo>
                  <a:lnTo>
                    <a:pt x="1160" y="1624"/>
                  </a:lnTo>
                  <a:lnTo>
                    <a:pt x="1172" y="1586"/>
                  </a:lnTo>
                  <a:lnTo>
                    <a:pt x="1182" y="1548"/>
                  </a:lnTo>
                  <a:lnTo>
                    <a:pt x="1192" y="1510"/>
                  </a:lnTo>
                  <a:lnTo>
                    <a:pt x="1202" y="1470"/>
                  </a:lnTo>
                  <a:lnTo>
                    <a:pt x="1208" y="1430"/>
                  </a:lnTo>
                  <a:lnTo>
                    <a:pt x="1214" y="1390"/>
                  </a:lnTo>
                  <a:lnTo>
                    <a:pt x="1220" y="1350"/>
                  </a:lnTo>
                  <a:lnTo>
                    <a:pt x="1222" y="1310"/>
                  </a:lnTo>
                  <a:lnTo>
                    <a:pt x="1224" y="1268"/>
                  </a:lnTo>
                  <a:lnTo>
                    <a:pt x="1226" y="1226"/>
                  </a:lnTo>
                  <a:lnTo>
                    <a:pt x="1226" y="1226"/>
                  </a:lnTo>
                  <a:lnTo>
                    <a:pt x="1224" y="1184"/>
                  </a:lnTo>
                  <a:lnTo>
                    <a:pt x="1222" y="1142"/>
                  </a:lnTo>
                  <a:lnTo>
                    <a:pt x="1218" y="1100"/>
                  </a:lnTo>
                  <a:lnTo>
                    <a:pt x="1214" y="1060"/>
                  </a:lnTo>
                  <a:lnTo>
                    <a:pt x="1208" y="1020"/>
                  </a:lnTo>
                  <a:lnTo>
                    <a:pt x="1200" y="978"/>
                  </a:lnTo>
                  <a:lnTo>
                    <a:pt x="1192" y="940"/>
                  </a:lnTo>
                  <a:lnTo>
                    <a:pt x="1182" y="900"/>
                  </a:lnTo>
                  <a:lnTo>
                    <a:pt x="1170" y="862"/>
                  </a:lnTo>
                  <a:lnTo>
                    <a:pt x="1158" y="824"/>
                  </a:lnTo>
                  <a:lnTo>
                    <a:pt x="1144" y="786"/>
                  </a:lnTo>
                  <a:lnTo>
                    <a:pt x="1128" y="748"/>
                  </a:lnTo>
                  <a:lnTo>
                    <a:pt x="1112" y="712"/>
                  </a:lnTo>
                  <a:lnTo>
                    <a:pt x="1096" y="676"/>
                  </a:lnTo>
                  <a:lnTo>
                    <a:pt x="1076" y="642"/>
                  </a:lnTo>
                  <a:lnTo>
                    <a:pt x="1058" y="606"/>
                  </a:lnTo>
                  <a:lnTo>
                    <a:pt x="1058" y="6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4398963" y="1873250"/>
              <a:ext cx="1533525" cy="2320925"/>
            </a:xfrm>
            <a:custGeom>
              <a:avLst/>
              <a:gdLst/>
              <a:ahLst/>
              <a:cxnLst>
                <a:cxn ang="0">
                  <a:pos x="144" y="468"/>
                </a:cxn>
                <a:cxn ang="0">
                  <a:pos x="84" y="584"/>
                </a:cxn>
                <a:cxn ang="0">
                  <a:pos x="38" y="710"/>
                </a:cxn>
                <a:cxn ang="0">
                  <a:pos x="10" y="842"/>
                </a:cxn>
                <a:cxn ang="0">
                  <a:pos x="4" y="910"/>
                </a:cxn>
                <a:cxn ang="0">
                  <a:pos x="0" y="980"/>
                </a:cxn>
                <a:cxn ang="0">
                  <a:pos x="2" y="1046"/>
                </a:cxn>
                <a:cxn ang="0">
                  <a:pos x="20" y="1172"/>
                </a:cxn>
                <a:cxn ang="0">
                  <a:pos x="52" y="1294"/>
                </a:cxn>
                <a:cxn ang="0">
                  <a:pos x="98" y="1408"/>
                </a:cxn>
                <a:cxn ang="0">
                  <a:pos x="296" y="1364"/>
                </a:cxn>
                <a:cxn ang="0">
                  <a:pos x="274" y="1320"/>
                </a:cxn>
                <a:cxn ang="0">
                  <a:pos x="238" y="1230"/>
                </a:cxn>
                <a:cxn ang="0">
                  <a:pos x="212" y="1132"/>
                </a:cxn>
                <a:cxn ang="0">
                  <a:pos x="198" y="1032"/>
                </a:cxn>
                <a:cxn ang="0">
                  <a:pos x="196" y="980"/>
                </a:cxn>
                <a:cxn ang="0">
                  <a:pos x="204" y="870"/>
                </a:cxn>
                <a:cxn ang="0">
                  <a:pos x="228" y="762"/>
                </a:cxn>
                <a:cxn ang="0">
                  <a:pos x="264" y="662"/>
                </a:cxn>
                <a:cxn ang="0">
                  <a:pos x="314" y="568"/>
                </a:cxn>
                <a:cxn ang="0">
                  <a:pos x="340" y="528"/>
                </a:cxn>
                <a:cxn ang="0">
                  <a:pos x="400" y="454"/>
                </a:cxn>
                <a:cxn ang="0">
                  <a:pos x="470" y="386"/>
                </a:cxn>
                <a:cxn ang="0">
                  <a:pos x="546" y="328"/>
                </a:cxn>
                <a:cxn ang="0">
                  <a:pos x="630" y="278"/>
                </a:cxn>
                <a:cxn ang="0">
                  <a:pos x="720" y="240"/>
                </a:cxn>
                <a:cxn ang="0">
                  <a:pos x="816" y="214"/>
                </a:cxn>
                <a:cxn ang="0">
                  <a:pos x="914" y="198"/>
                </a:cxn>
                <a:cxn ang="0">
                  <a:pos x="966" y="0"/>
                </a:cxn>
                <a:cxn ang="0">
                  <a:pos x="902" y="2"/>
                </a:cxn>
                <a:cxn ang="0">
                  <a:pos x="776" y="22"/>
                </a:cxn>
                <a:cxn ang="0">
                  <a:pos x="656" y="56"/>
                </a:cxn>
                <a:cxn ang="0">
                  <a:pos x="542" y="104"/>
                </a:cxn>
                <a:cxn ang="0">
                  <a:pos x="438" y="164"/>
                </a:cxn>
                <a:cxn ang="0">
                  <a:pos x="340" y="238"/>
                </a:cxn>
                <a:cxn ang="0">
                  <a:pos x="254" y="322"/>
                </a:cxn>
                <a:cxn ang="0">
                  <a:pos x="178" y="418"/>
                </a:cxn>
                <a:cxn ang="0">
                  <a:pos x="144" y="468"/>
                </a:cxn>
              </a:cxnLst>
              <a:rect l="0" t="0" r="r" b="b"/>
              <a:pathLst>
                <a:path w="966" h="1462">
                  <a:moveTo>
                    <a:pt x="144" y="468"/>
                  </a:moveTo>
                  <a:lnTo>
                    <a:pt x="144" y="468"/>
                  </a:lnTo>
                  <a:lnTo>
                    <a:pt x="112" y="526"/>
                  </a:lnTo>
                  <a:lnTo>
                    <a:pt x="84" y="584"/>
                  </a:lnTo>
                  <a:lnTo>
                    <a:pt x="60" y="646"/>
                  </a:lnTo>
                  <a:lnTo>
                    <a:pt x="38" y="710"/>
                  </a:lnTo>
                  <a:lnTo>
                    <a:pt x="22" y="776"/>
                  </a:lnTo>
                  <a:lnTo>
                    <a:pt x="10" y="842"/>
                  </a:lnTo>
                  <a:lnTo>
                    <a:pt x="6" y="876"/>
                  </a:lnTo>
                  <a:lnTo>
                    <a:pt x="4" y="910"/>
                  </a:lnTo>
                  <a:lnTo>
                    <a:pt x="2" y="946"/>
                  </a:lnTo>
                  <a:lnTo>
                    <a:pt x="0" y="980"/>
                  </a:lnTo>
                  <a:lnTo>
                    <a:pt x="0" y="980"/>
                  </a:lnTo>
                  <a:lnTo>
                    <a:pt x="2" y="1046"/>
                  </a:lnTo>
                  <a:lnTo>
                    <a:pt x="10" y="1110"/>
                  </a:lnTo>
                  <a:lnTo>
                    <a:pt x="20" y="1172"/>
                  </a:lnTo>
                  <a:lnTo>
                    <a:pt x="34" y="1234"/>
                  </a:lnTo>
                  <a:lnTo>
                    <a:pt x="52" y="1294"/>
                  </a:lnTo>
                  <a:lnTo>
                    <a:pt x="74" y="1352"/>
                  </a:lnTo>
                  <a:lnTo>
                    <a:pt x="98" y="1408"/>
                  </a:lnTo>
                  <a:lnTo>
                    <a:pt x="128" y="1462"/>
                  </a:lnTo>
                  <a:lnTo>
                    <a:pt x="296" y="1364"/>
                  </a:lnTo>
                  <a:lnTo>
                    <a:pt x="296" y="1364"/>
                  </a:lnTo>
                  <a:lnTo>
                    <a:pt x="274" y="1320"/>
                  </a:lnTo>
                  <a:lnTo>
                    <a:pt x="254" y="1276"/>
                  </a:lnTo>
                  <a:lnTo>
                    <a:pt x="238" y="1230"/>
                  </a:lnTo>
                  <a:lnTo>
                    <a:pt x="222" y="1182"/>
                  </a:lnTo>
                  <a:lnTo>
                    <a:pt x="212" y="1132"/>
                  </a:lnTo>
                  <a:lnTo>
                    <a:pt x="204" y="1082"/>
                  </a:lnTo>
                  <a:lnTo>
                    <a:pt x="198" y="1032"/>
                  </a:lnTo>
                  <a:lnTo>
                    <a:pt x="196" y="980"/>
                  </a:lnTo>
                  <a:lnTo>
                    <a:pt x="196" y="980"/>
                  </a:lnTo>
                  <a:lnTo>
                    <a:pt x="198" y="924"/>
                  </a:lnTo>
                  <a:lnTo>
                    <a:pt x="204" y="870"/>
                  </a:lnTo>
                  <a:lnTo>
                    <a:pt x="214" y="816"/>
                  </a:lnTo>
                  <a:lnTo>
                    <a:pt x="228" y="762"/>
                  </a:lnTo>
                  <a:lnTo>
                    <a:pt x="244" y="712"/>
                  </a:lnTo>
                  <a:lnTo>
                    <a:pt x="264" y="662"/>
                  </a:lnTo>
                  <a:lnTo>
                    <a:pt x="288" y="614"/>
                  </a:lnTo>
                  <a:lnTo>
                    <a:pt x="314" y="568"/>
                  </a:lnTo>
                  <a:lnTo>
                    <a:pt x="314" y="568"/>
                  </a:lnTo>
                  <a:lnTo>
                    <a:pt x="340" y="528"/>
                  </a:lnTo>
                  <a:lnTo>
                    <a:pt x="370" y="490"/>
                  </a:lnTo>
                  <a:lnTo>
                    <a:pt x="400" y="454"/>
                  </a:lnTo>
                  <a:lnTo>
                    <a:pt x="434" y="418"/>
                  </a:lnTo>
                  <a:lnTo>
                    <a:pt x="470" y="386"/>
                  </a:lnTo>
                  <a:lnTo>
                    <a:pt x="506" y="356"/>
                  </a:lnTo>
                  <a:lnTo>
                    <a:pt x="546" y="328"/>
                  </a:lnTo>
                  <a:lnTo>
                    <a:pt x="588" y="302"/>
                  </a:lnTo>
                  <a:lnTo>
                    <a:pt x="630" y="278"/>
                  </a:lnTo>
                  <a:lnTo>
                    <a:pt x="674" y="258"/>
                  </a:lnTo>
                  <a:lnTo>
                    <a:pt x="720" y="240"/>
                  </a:lnTo>
                  <a:lnTo>
                    <a:pt x="766" y="226"/>
                  </a:lnTo>
                  <a:lnTo>
                    <a:pt x="816" y="214"/>
                  </a:lnTo>
                  <a:lnTo>
                    <a:pt x="864" y="204"/>
                  </a:lnTo>
                  <a:lnTo>
                    <a:pt x="914" y="198"/>
                  </a:lnTo>
                  <a:lnTo>
                    <a:pt x="966" y="196"/>
                  </a:lnTo>
                  <a:lnTo>
                    <a:pt x="966" y="0"/>
                  </a:lnTo>
                  <a:lnTo>
                    <a:pt x="966" y="0"/>
                  </a:lnTo>
                  <a:lnTo>
                    <a:pt x="902" y="2"/>
                  </a:lnTo>
                  <a:lnTo>
                    <a:pt x="838" y="10"/>
                  </a:lnTo>
                  <a:lnTo>
                    <a:pt x="776" y="22"/>
                  </a:lnTo>
                  <a:lnTo>
                    <a:pt x="716" y="36"/>
                  </a:lnTo>
                  <a:lnTo>
                    <a:pt x="656" y="56"/>
                  </a:lnTo>
                  <a:lnTo>
                    <a:pt x="598" y="78"/>
                  </a:lnTo>
                  <a:lnTo>
                    <a:pt x="542" y="104"/>
                  </a:lnTo>
                  <a:lnTo>
                    <a:pt x="488" y="132"/>
                  </a:lnTo>
                  <a:lnTo>
                    <a:pt x="438" y="164"/>
                  </a:lnTo>
                  <a:lnTo>
                    <a:pt x="388" y="200"/>
                  </a:lnTo>
                  <a:lnTo>
                    <a:pt x="340" y="238"/>
                  </a:lnTo>
                  <a:lnTo>
                    <a:pt x="296" y="278"/>
                  </a:lnTo>
                  <a:lnTo>
                    <a:pt x="254" y="322"/>
                  </a:lnTo>
                  <a:lnTo>
                    <a:pt x="214" y="368"/>
                  </a:lnTo>
                  <a:lnTo>
                    <a:pt x="178" y="418"/>
                  </a:lnTo>
                  <a:lnTo>
                    <a:pt x="144" y="468"/>
                  </a:lnTo>
                  <a:lnTo>
                    <a:pt x="144" y="46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4602163" y="4038600"/>
              <a:ext cx="2701925" cy="946150"/>
            </a:xfrm>
            <a:custGeom>
              <a:avLst/>
              <a:gdLst/>
              <a:ahLst/>
              <a:cxnLst>
                <a:cxn ang="0">
                  <a:pos x="1534" y="8"/>
                </a:cxn>
                <a:cxn ang="0">
                  <a:pos x="1476" y="92"/>
                </a:cxn>
                <a:cxn ang="0">
                  <a:pos x="1410" y="168"/>
                </a:cxn>
                <a:cxn ang="0">
                  <a:pos x="1336" y="236"/>
                </a:cxn>
                <a:cxn ang="0">
                  <a:pos x="1252" y="292"/>
                </a:cxn>
                <a:cxn ang="0">
                  <a:pos x="1160" y="338"/>
                </a:cxn>
                <a:cxn ang="0">
                  <a:pos x="1064" y="372"/>
                </a:cxn>
                <a:cxn ang="0">
                  <a:pos x="960" y="394"/>
                </a:cxn>
                <a:cxn ang="0">
                  <a:pos x="854" y="400"/>
                </a:cxn>
                <a:cxn ang="0">
                  <a:pos x="838" y="400"/>
                </a:cxn>
                <a:cxn ang="0">
                  <a:pos x="784" y="398"/>
                </a:cxn>
                <a:cxn ang="0">
                  <a:pos x="680" y="382"/>
                </a:cxn>
                <a:cxn ang="0">
                  <a:pos x="582" y="352"/>
                </a:cxn>
                <a:cxn ang="0">
                  <a:pos x="490" y="312"/>
                </a:cxn>
                <a:cxn ang="0">
                  <a:pos x="402" y="258"/>
                </a:cxn>
                <a:cxn ang="0">
                  <a:pos x="324" y="196"/>
                </a:cxn>
                <a:cxn ang="0">
                  <a:pos x="254" y="124"/>
                </a:cxn>
                <a:cxn ang="0">
                  <a:pos x="194" y="42"/>
                </a:cxn>
                <a:cxn ang="0">
                  <a:pos x="0" y="98"/>
                </a:cxn>
                <a:cxn ang="0">
                  <a:pos x="32" y="152"/>
                </a:cxn>
                <a:cxn ang="0">
                  <a:pos x="108" y="252"/>
                </a:cxn>
                <a:cxn ang="0">
                  <a:pos x="194" y="342"/>
                </a:cxn>
                <a:cxn ang="0">
                  <a:pos x="294" y="422"/>
                </a:cxn>
                <a:cxn ang="0">
                  <a:pos x="400" y="486"/>
                </a:cxn>
                <a:cxn ang="0">
                  <a:pos x="518" y="538"/>
                </a:cxn>
                <a:cxn ang="0">
                  <a:pos x="642" y="574"/>
                </a:cxn>
                <a:cxn ang="0">
                  <a:pos x="772" y="594"/>
                </a:cxn>
                <a:cxn ang="0">
                  <a:pos x="838" y="596"/>
                </a:cxn>
                <a:cxn ang="0">
                  <a:pos x="854" y="596"/>
                </a:cxn>
                <a:cxn ang="0">
                  <a:pos x="986" y="588"/>
                </a:cxn>
                <a:cxn ang="0">
                  <a:pos x="1114" y="562"/>
                </a:cxn>
                <a:cxn ang="0">
                  <a:pos x="1236" y="520"/>
                </a:cxn>
                <a:cxn ang="0">
                  <a:pos x="1350" y="462"/>
                </a:cxn>
                <a:cxn ang="0">
                  <a:pos x="1454" y="392"/>
                </a:cxn>
                <a:cxn ang="0">
                  <a:pos x="1548" y="308"/>
                </a:cxn>
                <a:cxn ang="0">
                  <a:pos x="1632" y="214"/>
                </a:cxn>
                <a:cxn ang="0">
                  <a:pos x="1702" y="108"/>
                </a:cxn>
              </a:cxnLst>
              <a:rect l="0" t="0" r="r" b="b"/>
              <a:pathLst>
                <a:path w="1702" h="596">
                  <a:moveTo>
                    <a:pt x="1534" y="8"/>
                  </a:moveTo>
                  <a:lnTo>
                    <a:pt x="1534" y="8"/>
                  </a:lnTo>
                  <a:lnTo>
                    <a:pt x="1506" y="52"/>
                  </a:lnTo>
                  <a:lnTo>
                    <a:pt x="1476" y="92"/>
                  </a:lnTo>
                  <a:lnTo>
                    <a:pt x="1444" y="132"/>
                  </a:lnTo>
                  <a:lnTo>
                    <a:pt x="1410" y="168"/>
                  </a:lnTo>
                  <a:lnTo>
                    <a:pt x="1374" y="204"/>
                  </a:lnTo>
                  <a:lnTo>
                    <a:pt x="1336" y="236"/>
                  </a:lnTo>
                  <a:lnTo>
                    <a:pt x="1294" y="266"/>
                  </a:lnTo>
                  <a:lnTo>
                    <a:pt x="1252" y="292"/>
                  </a:lnTo>
                  <a:lnTo>
                    <a:pt x="1206" y="316"/>
                  </a:lnTo>
                  <a:lnTo>
                    <a:pt x="1160" y="338"/>
                  </a:lnTo>
                  <a:lnTo>
                    <a:pt x="1112" y="358"/>
                  </a:lnTo>
                  <a:lnTo>
                    <a:pt x="1064" y="372"/>
                  </a:lnTo>
                  <a:lnTo>
                    <a:pt x="1012" y="384"/>
                  </a:lnTo>
                  <a:lnTo>
                    <a:pt x="960" y="394"/>
                  </a:lnTo>
                  <a:lnTo>
                    <a:pt x="908" y="400"/>
                  </a:lnTo>
                  <a:lnTo>
                    <a:pt x="854" y="400"/>
                  </a:lnTo>
                  <a:lnTo>
                    <a:pt x="854" y="400"/>
                  </a:lnTo>
                  <a:lnTo>
                    <a:pt x="838" y="400"/>
                  </a:lnTo>
                  <a:lnTo>
                    <a:pt x="838" y="400"/>
                  </a:lnTo>
                  <a:lnTo>
                    <a:pt x="784" y="398"/>
                  </a:lnTo>
                  <a:lnTo>
                    <a:pt x="732" y="392"/>
                  </a:lnTo>
                  <a:lnTo>
                    <a:pt x="680" y="382"/>
                  </a:lnTo>
                  <a:lnTo>
                    <a:pt x="630" y="368"/>
                  </a:lnTo>
                  <a:lnTo>
                    <a:pt x="582" y="352"/>
                  </a:lnTo>
                  <a:lnTo>
                    <a:pt x="534" y="334"/>
                  </a:lnTo>
                  <a:lnTo>
                    <a:pt x="490" y="312"/>
                  </a:lnTo>
                  <a:lnTo>
                    <a:pt x="446" y="286"/>
                  </a:lnTo>
                  <a:lnTo>
                    <a:pt x="402" y="258"/>
                  </a:lnTo>
                  <a:lnTo>
                    <a:pt x="362" y="228"/>
                  </a:lnTo>
                  <a:lnTo>
                    <a:pt x="324" y="196"/>
                  </a:lnTo>
                  <a:lnTo>
                    <a:pt x="288" y="160"/>
                  </a:lnTo>
                  <a:lnTo>
                    <a:pt x="254" y="124"/>
                  </a:lnTo>
                  <a:lnTo>
                    <a:pt x="224" y="84"/>
                  </a:lnTo>
                  <a:lnTo>
                    <a:pt x="194" y="42"/>
                  </a:lnTo>
                  <a:lnTo>
                    <a:pt x="168" y="0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32" y="152"/>
                  </a:lnTo>
                  <a:lnTo>
                    <a:pt x="68" y="204"/>
                  </a:lnTo>
                  <a:lnTo>
                    <a:pt x="108" y="252"/>
                  </a:lnTo>
                  <a:lnTo>
                    <a:pt x="150" y="300"/>
                  </a:lnTo>
                  <a:lnTo>
                    <a:pt x="194" y="342"/>
                  </a:lnTo>
                  <a:lnTo>
                    <a:pt x="242" y="384"/>
                  </a:lnTo>
                  <a:lnTo>
                    <a:pt x="294" y="422"/>
                  </a:lnTo>
                  <a:lnTo>
                    <a:pt x="346" y="456"/>
                  </a:lnTo>
                  <a:lnTo>
                    <a:pt x="400" y="486"/>
                  </a:lnTo>
                  <a:lnTo>
                    <a:pt x="458" y="514"/>
                  </a:lnTo>
                  <a:lnTo>
                    <a:pt x="518" y="538"/>
                  </a:lnTo>
                  <a:lnTo>
                    <a:pt x="578" y="558"/>
                  </a:lnTo>
                  <a:lnTo>
                    <a:pt x="642" y="574"/>
                  </a:lnTo>
                  <a:lnTo>
                    <a:pt x="706" y="586"/>
                  </a:lnTo>
                  <a:lnTo>
                    <a:pt x="772" y="594"/>
                  </a:lnTo>
                  <a:lnTo>
                    <a:pt x="838" y="596"/>
                  </a:lnTo>
                  <a:lnTo>
                    <a:pt x="838" y="596"/>
                  </a:lnTo>
                  <a:lnTo>
                    <a:pt x="854" y="596"/>
                  </a:lnTo>
                  <a:lnTo>
                    <a:pt x="854" y="596"/>
                  </a:lnTo>
                  <a:lnTo>
                    <a:pt x="920" y="594"/>
                  </a:lnTo>
                  <a:lnTo>
                    <a:pt x="986" y="588"/>
                  </a:lnTo>
                  <a:lnTo>
                    <a:pt x="1052" y="576"/>
                  </a:lnTo>
                  <a:lnTo>
                    <a:pt x="1114" y="562"/>
                  </a:lnTo>
                  <a:lnTo>
                    <a:pt x="1176" y="542"/>
                  </a:lnTo>
                  <a:lnTo>
                    <a:pt x="1236" y="520"/>
                  </a:lnTo>
                  <a:lnTo>
                    <a:pt x="1294" y="492"/>
                  </a:lnTo>
                  <a:lnTo>
                    <a:pt x="1350" y="462"/>
                  </a:lnTo>
                  <a:lnTo>
                    <a:pt x="1402" y="428"/>
                  </a:lnTo>
                  <a:lnTo>
                    <a:pt x="1454" y="392"/>
                  </a:lnTo>
                  <a:lnTo>
                    <a:pt x="1502" y="352"/>
                  </a:lnTo>
                  <a:lnTo>
                    <a:pt x="1548" y="308"/>
                  </a:lnTo>
                  <a:lnTo>
                    <a:pt x="1592" y="262"/>
                  </a:lnTo>
                  <a:lnTo>
                    <a:pt x="1632" y="214"/>
                  </a:lnTo>
                  <a:lnTo>
                    <a:pt x="1668" y="162"/>
                  </a:lnTo>
                  <a:lnTo>
                    <a:pt x="1702" y="108"/>
                  </a:lnTo>
                  <a:lnTo>
                    <a:pt x="1534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5932488" y="1873250"/>
              <a:ext cx="1581150" cy="2336800"/>
            </a:xfrm>
            <a:custGeom>
              <a:avLst/>
              <a:gdLst/>
              <a:ahLst/>
              <a:cxnLst>
                <a:cxn ang="0">
                  <a:pos x="858" y="476"/>
                </a:cxn>
                <a:cxn ang="0">
                  <a:pos x="786" y="374"/>
                </a:cxn>
                <a:cxn ang="0">
                  <a:pos x="704" y="282"/>
                </a:cxn>
                <a:cxn ang="0">
                  <a:pos x="610" y="200"/>
                </a:cxn>
                <a:cxn ang="0">
                  <a:pos x="506" y="132"/>
                </a:cxn>
                <a:cxn ang="0">
                  <a:pos x="394" y="76"/>
                </a:cxn>
                <a:cxn ang="0">
                  <a:pos x="274" y="34"/>
                </a:cxn>
                <a:cxn ang="0">
                  <a:pos x="148" y="8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196"/>
                </a:cxn>
                <a:cxn ang="0">
                  <a:pos x="16" y="196"/>
                </a:cxn>
                <a:cxn ang="0">
                  <a:pos x="120" y="202"/>
                </a:cxn>
                <a:cxn ang="0">
                  <a:pos x="222" y="224"/>
                </a:cxn>
                <a:cxn ang="0">
                  <a:pos x="318" y="256"/>
                </a:cxn>
                <a:cxn ang="0">
                  <a:pos x="406" y="300"/>
                </a:cxn>
                <a:cxn ang="0">
                  <a:pos x="490" y="356"/>
                </a:cxn>
                <a:cxn ang="0">
                  <a:pos x="564" y="420"/>
                </a:cxn>
                <a:cxn ang="0">
                  <a:pos x="630" y="494"/>
                </a:cxn>
                <a:cxn ang="0">
                  <a:pos x="688" y="576"/>
                </a:cxn>
                <a:cxn ang="0">
                  <a:pos x="712" y="620"/>
                </a:cxn>
                <a:cxn ang="0">
                  <a:pos x="754" y="716"/>
                </a:cxn>
                <a:cxn ang="0">
                  <a:pos x="784" y="818"/>
                </a:cxn>
                <a:cxn ang="0">
                  <a:pos x="798" y="926"/>
                </a:cxn>
                <a:cxn ang="0">
                  <a:pos x="800" y="980"/>
                </a:cxn>
                <a:cxn ang="0">
                  <a:pos x="792" y="1086"/>
                </a:cxn>
                <a:cxn ang="0">
                  <a:pos x="772" y="1186"/>
                </a:cxn>
                <a:cxn ang="0">
                  <a:pos x="740" y="1282"/>
                </a:cxn>
                <a:cxn ang="0">
                  <a:pos x="696" y="1372"/>
                </a:cxn>
                <a:cxn ang="0">
                  <a:pos x="864" y="1472"/>
                </a:cxn>
                <a:cxn ang="0">
                  <a:pos x="920" y="1360"/>
                </a:cxn>
                <a:cxn ang="0">
                  <a:pos x="962" y="1240"/>
                </a:cxn>
                <a:cxn ang="0">
                  <a:pos x="988" y="1112"/>
                </a:cxn>
                <a:cxn ang="0">
                  <a:pos x="996" y="980"/>
                </a:cxn>
                <a:cxn ang="0">
                  <a:pos x="994" y="912"/>
                </a:cxn>
                <a:cxn ang="0">
                  <a:pos x="976" y="778"/>
                </a:cxn>
                <a:cxn ang="0">
                  <a:pos x="940" y="652"/>
                </a:cxn>
                <a:cxn ang="0">
                  <a:pos x="888" y="534"/>
                </a:cxn>
                <a:cxn ang="0">
                  <a:pos x="858" y="476"/>
                </a:cxn>
              </a:cxnLst>
              <a:rect l="0" t="0" r="r" b="b"/>
              <a:pathLst>
                <a:path w="996" h="1472">
                  <a:moveTo>
                    <a:pt x="858" y="476"/>
                  </a:moveTo>
                  <a:lnTo>
                    <a:pt x="858" y="476"/>
                  </a:lnTo>
                  <a:lnTo>
                    <a:pt x="824" y="424"/>
                  </a:lnTo>
                  <a:lnTo>
                    <a:pt x="786" y="374"/>
                  </a:lnTo>
                  <a:lnTo>
                    <a:pt x="746" y="326"/>
                  </a:lnTo>
                  <a:lnTo>
                    <a:pt x="704" y="282"/>
                  </a:lnTo>
                  <a:lnTo>
                    <a:pt x="658" y="240"/>
                  </a:lnTo>
                  <a:lnTo>
                    <a:pt x="610" y="200"/>
                  </a:lnTo>
                  <a:lnTo>
                    <a:pt x="560" y="164"/>
                  </a:lnTo>
                  <a:lnTo>
                    <a:pt x="506" y="132"/>
                  </a:lnTo>
                  <a:lnTo>
                    <a:pt x="450" y="102"/>
                  </a:lnTo>
                  <a:lnTo>
                    <a:pt x="394" y="76"/>
                  </a:lnTo>
                  <a:lnTo>
                    <a:pt x="334" y="52"/>
                  </a:lnTo>
                  <a:lnTo>
                    <a:pt x="274" y="34"/>
                  </a:lnTo>
                  <a:lnTo>
                    <a:pt x="212" y="20"/>
                  </a:lnTo>
                  <a:lnTo>
                    <a:pt x="148" y="8"/>
                  </a:lnTo>
                  <a:lnTo>
                    <a:pt x="82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6"/>
                  </a:lnTo>
                  <a:lnTo>
                    <a:pt x="16" y="196"/>
                  </a:lnTo>
                  <a:lnTo>
                    <a:pt x="16" y="196"/>
                  </a:lnTo>
                  <a:lnTo>
                    <a:pt x="68" y="198"/>
                  </a:lnTo>
                  <a:lnTo>
                    <a:pt x="120" y="202"/>
                  </a:lnTo>
                  <a:lnTo>
                    <a:pt x="172" y="212"/>
                  </a:lnTo>
                  <a:lnTo>
                    <a:pt x="222" y="224"/>
                  </a:lnTo>
                  <a:lnTo>
                    <a:pt x="270" y="238"/>
                  </a:lnTo>
                  <a:lnTo>
                    <a:pt x="318" y="256"/>
                  </a:lnTo>
                  <a:lnTo>
                    <a:pt x="362" y="276"/>
                  </a:lnTo>
                  <a:lnTo>
                    <a:pt x="406" y="300"/>
                  </a:lnTo>
                  <a:lnTo>
                    <a:pt x="450" y="326"/>
                  </a:lnTo>
                  <a:lnTo>
                    <a:pt x="490" y="356"/>
                  </a:lnTo>
                  <a:lnTo>
                    <a:pt x="528" y="386"/>
                  </a:lnTo>
                  <a:lnTo>
                    <a:pt x="564" y="420"/>
                  </a:lnTo>
                  <a:lnTo>
                    <a:pt x="598" y="456"/>
                  </a:lnTo>
                  <a:lnTo>
                    <a:pt x="630" y="494"/>
                  </a:lnTo>
                  <a:lnTo>
                    <a:pt x="660" y="534"/>
                  </a:lnTo>
                  <a:lnTo>
                    <a:pt x="688" y="576"/>
                  </a:lnTo>
                  <a:lnTo>
                    <a:pt x="688" y="576"/>
                  </a:lnTo>
                  <a:lnTo>
                    <a:pt x="712" y="620"/>
                  </a:lnTo>
                  <a:lnTo>
                    <a:pt x="736" y="668"/>
                  </a:lnTo>
                  <a:lnTo>
                    <a:pt x="754" y="716"/>
                  </a:lnTo>
                  <a:lnTo>
                    <a:pt x="770" y="766"/>
                  </a:lnTo>
                  <a:lnTo>
                    <a:pt x="784" y="818"/>
                  </a:lnTo>
                  <a:lnTo>
                    <a:pt x="792" y="872"/>
                  </a:lnTo>
                  <a:lnTo>
                    <a:pt x="798" y="926"/>
                  </a:lnTo>
                  <a:lnTo>
                    <a:pt x="800" y="980"/>
                  </a:lnTo>
                  <a:lnTo>
                    <a:pt x="800" y="980"/>
                  </a:lnTo>
                  <a:lnTo>
                    <a:pt x="798" y="1034"/>
                  </a:lnTo>
                  <a:lnTo>
                    <a:pt x="792" y="1086"/>
                  </a:lnTo>
                  <a:lnTo>
                    <a:pt x="784" y="1136"/>
                  </a:lnTo>
                  <a:lnTo>
                    <a:pt x="772" y="1186"/>
                  </a:lnTo>
                  <a:lnTo>
                    <a:pt x="758" y="1236"/>
                  </a:lnTo>
                  <a:lnTo>
                    <a:pt x="740" y="1282"/>
                  </a:lnTo>
                  <a:lnTo>
                    <a:pt x="718" y="1328"/>
                  </a:lnTo>
                  <a:lnTo>
                    <a:pt x="696" y="1372"/>
                  </a:lnTo>
                  <a:lnTo>
                    <a:pt x="864" y="1472"/>
                  </a:lnTo>
                  <a:lnTo>
                    <a:pt x="864" y="1472"/>
                  </a:lnTo>
                  <a:lnTo>
                    <a:pt x="894" y="1418"/>
                  </a:lnTo>
                  <a:lnTo>
                    <a:pt x="920" y="1360"/>
                  </a:lnTo>
                  <a:lnTo>
                    <a:pt x="942" y="1300"/>
                  </a:lnTo>
                  <a:lnTo>
                    <a:pt x="962" y="1240"/>
                  </a:lnTo>
                  <a:lnTo>
                    <a:pt x="976" y="1176"/>
                  </a:lnTo>
                  <a:lnTo>
                    <a:pt x="988" y="1112"/>
                  </a:lnTo>
                  <a:lnTo>
                    <a:pt x="994" y="1048"/>
                  </a:lnTo>
                  <a:lnTo>
                    <a:pt x="996" y="980"/>
                  </a:lnTo>
                  <a:lnTo>
                    <a:pt x="996" y="980"/>
                  </a:lnTo>
                  <a:lnTo>
                    <a:pt x="994" y="912"/>
                  </a:lnTo>
                  <a:lnTo>
                    <a:pt x="986" y="844"/>
                  </a:lnTo>
                  <a:lnTo>
                    <a:pt x="976" y="778"/>
                  </a:lnTo>
                  <a:lnTo>
                    <a:pt x="960" y="714"/>
                  </a:lnTo>
                  <a:lnTo>
                    <a:pt x="940" y="652"/>
                  </a:lnTo>
                  <a:lnTo>
                    <a:pt x="916" y="592"/>
                  </a:lnTo>
                  <a:lnTo>
                    <a:pt x="888" y="534"/>
                  </a:lnTo>
                  <a:lnTo>
                    <a:pt x="858" y="476"/>
                  </a:lnTo>
                  <a:lnTo>
                    <a:pt x="858" y="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4868863" y="3406775"/>
              <a:ext cx="2168525" cy="1266825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670" y="8"/>
                </a:cxn>
                <a:cxn ang="0">
                  <a:pos x="0" y="398"/>
                </a:cxn>
                <a:cxn ang="0">
                  <a:pos x="0" y="398"/>
                </a:cxn>
                <a:cxn ang="0">
                  <a:pos x="26" y="440"/>
                </a:cxn>
                <a:cxn ang="0">
                  <a:pos x="56" y="482"/>
                </a:cxn>
                <a:cxn ang="0">
                  <a:pos x="86" y="522"/>
                </a:cxn>
                <a:cxn ang="0">
                  <a:pos x="120" y="558"/>
                </a:cxn>
                <a:cxn ang="0">
                  <a:pos x="156" y="594"/>
                </a:cxn>
                <a:cxn ang="0">
                  <a:pos x="194" y="626"/>
                </a:cxn>
                <a:cxn ang="0">
                  <a:pos x="234" y="656"/>
                </a:cxn>
                <a:cxn ang="0">
                  <a:pos x="278" y="684"/>
                </a:cxn>
                <a:cxn ang="0">
                  <a:pos x="322" y="710"/>
                </a:cxn>
                <a:cxn ang="0">
                  <a:pos x="366" y="732"/>
                </a:cxn>
                <a:cxn ang="0">
                  <a:pos x="414" y="750"/>
                </a:cxn>
                <a:cxn ang="0">
                  <a:pos x="462" y="766"/>
                </a:cxn>
                <a:cxn ang="0">
                  <a:pos x="512" y="780"/>
                </a:cxn>
                <a:cxn ang="0">
                  <a:pos x="564" y="790"/>
                </a:cxn>
                <a:cxn ang="0">
                  <a:pos x="616" y="796"/>
                </a:cxn>
                <a:cxn ang="0">
                  <a:pos x="670" y="798"/>
                </a:cxn>
                <a:cxn ang="0">
                  <a:pos x="670" y="798"/>
                </a:cxn>
                <a:cxn ang="0">
                  <a:pos x="686" y="798"/>
                </a:cxn>
                <a:cxn ang="0">
                  <a:pos x="686" y="798"/>
                </a:cxn>
                <a:cxn ang="0">
                  <a:pos x="740" y="798"/>
                </a:cxn>
                <a:cxn ang="0">
                  <a:pos x="792" y="792"/>
                </a:cxn>
                <a:cxn ang="0">
                  <a:pos x="844" y="782"/>
                </a:cxn>
                <a:cxn ang="0">
                  <a:pos x="896" y="770"/>
                </a:cxn>
                <a:cxn ang="0">
                  <a:pos x="944" y="756"/>
                </a:cxn>
                <a:cxn ang="0">
                  <a:pos x="992" y="736"/>
                </a:cxn>
                <a:cxn ang="0">
                  <a:pos x="1038" y="714"/>
                </a:cxn>
                <a:cxn ang="0">
                  <a:pos x="1084" y="690"/>
                </a:cxn>
                <a:cxn ang="0">
                  <a:pos x="1126" y="664"/>
                </a:cxn>
                <a:cxn ang="0">
                  <a:pos x="1168" y="634"/>
                </a:cxn>
                <a:cxn ang="0">
                  <a:pos x="1206" y="602"/>
                </a:cxn>
                <a:cxn ang="0">
                  <a:pos x="1242" y="566"/>
                </a:cxn>
                <a:cxn ang="0">
                  <a:pos x="1276" y="530"/>
                </a:cxn>
                <a:cxn ang="0">
                  <a:pos x="1308" y="490"/>
                </a:cxn>
                <a:cxn ang="0">
                  <a:pos x="1338" y="450"/>
                </a:cxn>
                <a:cxn ang="0">
                  <a:pos x="1366" y="406"/>
                </a:cxn>
                <a:cxn ang="0">
                  <a:pos x="684" y="0"/>
                </a:cxn>
              </a:cxnLst>
              <a:rect l="0" t="0" r="r" b="b"/>
              <a:pathLst>
                <a:path w="1366" h="798">
                  <a:moveTo>
                    <a:pt x="684" y="0"/>
                  </a:moveTo>
                  <a:lnTo>
                    <a:pt x="670" y="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26" y="440"/>
                  </a:lnTo>
                  <a:lnTo>
                    <a:pt x="56" y="482"/>
                  </a:lnTo>
                  <a:lnTo>
                    <a:pt x="86" y="522"/>
                  </a:lnTo>
                  <a:lnTo>
                    <a:pt x="120" y="558"/>
                  </a:lnTo>
                  <a:lnTo>
                    <a:pt x="156" y="594"/>
                  </a:lnTo>
                  <a:lnTo>
                    <a:pt x="194" y="626"/>
                  </a:lnTo>
                  <a:lnTo>
                    <a:pt x="234" y="656"/>
                  </a:lnTo>
                  <a:lnTo>
                    <a:pt x="278" y="684"/>
                  </a:lnTo>
                  <a:lnTo>
                    <a:pt x="322" y="710"/>
                  </a:lnTo>
                  <a:lnTo>
                    <a:pt x="366" y="732"/>
                  </a:lnTo>
                  <a:lnTo>
                    <a:pt x="414" y="750"/>
                  </a:lnTo>
                  <a:lnTo>
                    <a:pt x="462" y="766"/>
                  </a:lnTo>
                  <a:lnTo>
                    <a:pt x="512" y="780"/>
                  </a:lnTo>
                  <a:lnTo>
                    <a:pt x="564" y="790"/>
                  </a:lnTo>
                  <a:lnTo>
                    <a:pt x="616" y="796"/>
                  </a:lnTo>
                  <a:lnTo>
                    <a:pt x="670" y="798"/>
                  </a:lnTo>
                  <a:lnTo>
                    <a:pt x="670" y="798"/>
                  </a:lnTo>
                  <a:lnTo>
                    <a:pt x="686" y="798"/>
                  </a:lnTo>
                  <a:lnTo>
                    <a:pt x="686" y="798"/>
                  </a:lnTo>
                  <a:lnTo>
                    <a:pt x="740" y="798"/>
                  </a:lnTo>
                  <a:lnTo>
                    <a:pt x="792" y="792"/>
                  </a:lnTo>
                  <a:lnTo>
                    <a:pt x="844" y="782"/>
                  </a:lnTo>
                  <a:lnTo>
                    <a:pt x="896" y="770"/>
                  </a:lnTo>
                  <a:lnTo>
                    <a:pt x="944" y="756"/>
                  </a:lnTo>
                  <a:lnTo>
                    <a:pt x="992" y="736"/>
                  </a:lnTo>
                  <a:lnTo>
                    <a:pt x="1038" y="714"/>
                  </a:lnTo>
                  <a:lnTo>
                    <a:pt x="1084" y="690"/>
                  </a:lnTo>
                  <a:lnTo>
                    <a:pt x="1126" y="664"/>
                  </a:lnTo>
                  <a:lnTo>
                    <a:pt x="1168" y="634"/>
                  </a:lnTo>
                  <a:lnTo>
                    <a:pt x="1206" y="602"/>
                  </a:lnTo>
                  <a:lnTo>
                    <a:pt x="1242" y="566"/>
                  </a:lnTo>
                  <a:lnTo>
                    <a:pt x="1276" y="530"/>
                  </a:lnTo>
                  <a:lnTo>
                    <a:pt x="1308" y="490"/>
                  </a:lnTo>
                  <a:lnTo>
                    <a:pt x="1338" y="450"/>
                  </a:lnTo>
                  <a:lnTo>
                    <a:pt x="1366" y="406"/>
                  </a:lnTo>
                  <a:lnTo>
                    <a:pt x="68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3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3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5932488" y="3394075"/>
              <a:ext cx="22225" cy="25400"/>
            </a:xfrm>
            <a:custGeom>
              <a:avLst/>
              <a:gdLst/>
              <a:ahLst/>
              <a:cxnLst>
                <a:cxn ang="0">
                  <a:pos x="14" y="8"/>
                </a:cxn>
                <a:cxn ang="0">
                  <a:pos x="0" y="0"/>
                </a:cxn>
                <a:cxn ang="0">
                  <a:pos x="0" y="16"/>
                </a:cxn>
                <a:cxn ang="0">
                  <a:pos x="14" y="8"/>
                </a:cxn>
              </a:cxnLst>
              <a:rect l="0" t="0" r="r" b="b"/>
              <a:pathLst>
                <a:path w="14" h="16">
                  <a:moveTo>
                    <a:pt x="14" y="8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14" y="8"/>
                  </a:lnTo>
                  <a:close/>
                </a:path>
              </a:pathLst>
            </a:custGeom>
            <a:solidFill>
              <a:srgbClr val="1B1464"/>
            </a:soli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710113" y="2184400"/>
              <a:ext cx="1222375" cy="1854200"/>
            </a:xfrm>
            <a:custGeom>
              <a:avLst/>
              <a:gdLst/>
              <a:ahLst/>
              <a:cxnLst>
                <a:cxn ang="0">
                  <a:pos x="118" y="372"/>
                </a:cxn>
                <a:cxn ang="0">
                  <a:pos x="118" y="372"/>
                </a:cxn>
                <a:cxn ang="0">
                  <a:pos x="92" y="418"/>
                </a:cxn>
                <a:cxn ang="0">
                  <a:pos x="68" y="466"/>
                </a:cxn>
                <a:cxn ang="0">
                  <a:pos x="48" y="516"/>
                </a:cxn>
                <a:cxn ang="0">
                  <a:pos x="32" y="566"/>
                </a:cxn>
                <a:cxn ang="0">
                  <a:pos x="18" y="620"/>
                </a:cxn>
                <a:cxn ang="0">
                  <a:pos x="8" y="674"/>
                </a:cxn>
                <a:cxn ang="0">
                  <a:pos x="2" y="728"/>
                </a:cxn>
                <a:cxn ang="0">
                  <a:pos x="0" y="784"/>
                </a:cxn>
                <a:cxn ang="0">
                  <a:pos x="0" y="784"/>
                </a:cxn>
                <a:cxn ang="0">
                  <a:pos x="2" y="836"/>
                </a:cxn>
                <a:cxn ang="0">
                  <a:pos x="8" y="886"/>
                </a:cxn>
                <a:cxn ang="0">
                  <a:pos x="16" y="936"/>
                </a:cxn>
                <a:cxn ang="0">
                  <a:pos x="26" y="986"/>
                </a:cxn>
                <a:cxn ang="0">
                  <a:pos x="42" y="1034"/>
                </a:cxn>
                <a:cxn ang="0">
                  <a:pos x="58" y="1080"/>
                </a:cxn>
                <a:cxn ang="0">
                  <a:pos x="78" y="1124"/>
                </a:cxn>
                <a:cxn ang="0">
                  <a:pos x="100" y="1168"/>
                </a:cxn>
                <a:cxn ang="0">
                  <a:pos x="770" y="778"/>
                </a:cxn>
                <a:cxn ang="0">
                  <a:pos x="770" y="762"/>
                </a:cxn>
                <a:cxn ang="0">
                  <a:pos x="770" y="0"/>
                </a:cxn>
                <a:cxn ang="0">
                  <a:pos x="770" y="0"/>
                </a:cxn>
                <a:cxn ang="0">
                  <a:pos x="718" y="2"/>
                </a:cxn>
                <a:cxn ang="0">
                  <a:pos x="668" y="8"/>
                </a:cxn>
                <a:cxn ang="0">
                  <a:pos x="620" y="18"/>
                </a:cxn>
                <a:cxn ang="0">
                  <a:pos x="570" y="30"/>
                </a:cxn>
                <a:cxn ang="0">
                  <a:pos x="524" y="44"/>
                </a:cxn>
                <a:cxn ang="0">
                  <a:pos x="478" y="62"/>
                </a:cxn>
                <a:cxn ang="0">
                  <a:pos x="434" y="82"/>
                </a:cxn>
                <a:cxn ang="0">
                  <a:pos x="392" y="106"/>
                </a:cxn>
                <a:cxn ang="0">
                  <a:pos x="350" y="132"/>
                </a:cxn>
                <a:cxn ang="0">
                  <a:pos x="310" y="160"/>
                </a:cxn>
                <a:cxn ang="0">
                  <a:pos x="274" y="190"/>
                </a:cxn>
                <a:cxn ang="0">
                  <a:pos x="238" y="222"/>
                </a:cxn>
                <a:cxn ang="0">
                  <a:pos x="204" y="258"/>
                </a:cxn>
                <a:cxn ang="0">
                  <a:pos x="174" y="294"/>
                </a:cxn>
                <a:cxn ang="0">
                  <a:pos x="144" y="332"/>
                </a:cxn>
                <a:cxn ang="0">
                  <a:pos x="118" y="372"/>
                </a:cxn>
                <a:cxn ang="0">
                  <a:pos x="118" y="372"/>
                </a:cxn>
              </a:cxnLst>
              <a:rect l="0" t="0" r="r" b="b"/>
              <a:pathLst>
                <a:path w="770" h="1168">
                  <a:moveTo>
                    <a:pt x="118" y="372"/>
                  </a:moveTo>
                  <a:lnTo>
                    <a:pt x="118" y="372"/>
                  </a:lnTo>
                  <a:lnTo>
                    <a:pt x="92" y="418"/>
                  </a:lnTo>
                  <a:lnTo>
                    <a:pt x="68" y="466"/>
                  </a:lnTo>
                  <a:lnTo>
                    <a:pt x="48" y="516"/>
                  </a:lnTo>
                  <a:lnTo>
                    <a:pt x="32" y="566"/>
                  </a:lnTo>
                  <a:lnTo>
                    <a:pt x="18" y="620"/>
                  </a:lnTo>
                  <a:lnTo>
                    <a:pt x="8" y="674"/>
                  </a:lnTo>
                  <a:lnTo>
                    <a:pt x="2" y="728"/>
                  </a:lnTo>
                  <a:lnTo>
                    <a:pt x="0" y="784"/>
                  </a:lnTo>
                  <a:lnTo>
                    <a:pt x="0" y="784"/>
                  </a:lnTo>
                  <a:lnTo>
                    <a:pt x="2" y="836"/>
                  </a:lnTo>
                  <a:lnTo>
                    <a:pt x="8" y="886"/>
                  </a:lnTo>
                  <a:lnTo>
                    <a:pt x="16" y="936"/>
                  </a:lnTo>
                  <a:lnTo>
                    <a:pt x="26" y="986"/>
                  </a:lnTo>
                  <a:lnTo>
                    <a:pt x="42" y="1034"/>
                  </a:lnTo>
                  <a:lnTo>
                    <a:pt x="58" y="1080"/>
                  </a:lnTo>
                  <a:lnTo>
                    <a:pt x="78" y="1124"/>
                  </a:lnTo>
                  <a:lnTo>
                    <a:pt x="100" y="1168"/>
                  </a:lnTo>
                  <a:lnTo>
                    <a:pt x="770" y="778"/>
                  </a:lnTo>
                  <a:lnTo>
                    <a:pt x="770" y="762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18" y="2"/>
                  </a:lnTo>
                  <a:lnTo>
                    <a:pt x="668" y="8"/>
                  </a:lnTo>
                  <a:lnTo>
                    <a:pt x="620" y="18"/>
                  </a:lnTo>
                  <a:lnTo>
                    <a:pt x="570" y="30"/>
                  </a:lnTo>
                  <a:lnTo>
                    <a:pt x="524" y="44"/>
                  </a:lnTo>
                  <a:lnTo>
                    <a:pt x="478" y="62"/>
                  </a:lnTo>
                  <a:lnTo>
                    <a:pt x="434" y="82"/>
                  </a:lnTo>
                  <a:lnTo>
                    <a:pt x="392" y="106"/>
                  </a:lnTo>
                  <a:lnTo>
                    <a:pt x="350" y="132"/>
                  </a:lnTo>
                  <a:lnTo>
                    <a:pt x="310" y="160"/>
                  </a:lnTo>
                  <a:lnTo>
                    <a:pt x="274" y="190"/>
                  </a:lnTo>
                  <a:lnTo>
                    <a:pt x="238" y="222"/>
                  </a:lnTo>
                  <a:lnTo>
                    <a:pt x="204" y="258"/>
                  </a:lnTo>
                  <a:lnTo>
                    <a:pt x="174" y="294"/>
                  </a:lnTo>
                  <a:lnTo>
                    <a:pt x="144" y="332"/>
                  </a:lnTo>
                  <a:lnTo>
                    <a:pt x="118" y="372"/>
                  </a:lnTo>
                  <a:lnTo>
                    <a:pt x="118" y="37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5932488" y="2184400"/>
              <a:ext cx="1270000" cy="1866900"/>
            </a:xfrm>
            <a:custGeom>
              <a:avLst/>
              <a:gdLst/>
              <a:ahLst/>
              <a:cxnLst>
                <a:cxn ang="0">
                  <a:pos x="688" y="380"/>
                </a:cxn>
                <a:cxn ang="0">
                  <a:pos x="688" y="380"/>
                </a:cxn>
                <a:cxn ang="0">
                  <a:pos x="660" y="338"/>
                </a:cxn>
                <a:cxn ang="0">
                  <a:pos x="630" y="298"/>
                </a:cxn>
                <a:cxn ang="0">
                  <a:pos x="598" y="260"/>
                </a:cxn>
                <a:cxn ang="0">
                  <a:pos x="564" y="224"/>
                </a:cxn>
                <a:cxn ang="0">
                  <a:pos x="528" y="190"/>
                </a:cxn>
                <a:cxn ang="0">
                  <a:pos x="490" y="160"/>
                </a:cxn>
                <a:cxn ang="0">
                  <a:pos x="450" y="130"/>
                </a:cxn>
                <a:cxn ang="0">
                  <a:pos x="406" y="104"/>
                </a:cxn>
                <a:cxn ang="0">
                  <a:pos x="362" y="80"/>
                </a:cxn>
                <a:cxn ang="0">
                  <a:pos x="318" y="60"/>
                </a:cxn>
                <a:cxn ang="0">
                  <a:pos x="270" y="42"/>
                </a:cxn>
                <a:cxn ang="0">
                  <a:pos x="222" y="28"/>
                </a:cxn>
                <a:cxn ang="0">
                  <a:pos x="172" y="16"/>
                </a:cxn>
                <a:cxn ang="0">
                  <a:pos x="120" y="6"/>
                </a:cxn>
                <a:cxn ang="0">
                  <a:pos x="68" y="2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0" y="0"/>
                </a:cxn>
                <a:cxn ang="0">
                  <a:pos x="0" y="762"/>
                </a:cxn>
                <a:cxn ang="0">
                  <a:pos x="14" y="770"/>
                </a:cxn>
                <a:cxn ang="0">
                  <a:pos x="696" y="1176"/>
                </a:cxn>
                <a:cxn ang="0">
                  <a:pos x="696" y="1176"/>
                </a:cxn>
                <a:cxn ang="0">
                  <a:pos x="718" y="1132"/>
                </a:cxn>
                <a:cxn ang="0">
                  <a:pos x="740" y="1086"/>
                </a:cxn>
                <a:cxn ang="0">
                  <a:pos x="758" y="1040"/>
                </a:cxn>
                <a:cxn ang="0">
                  <a:pos x="772" y="990"/>
                </a:cxn>
                <a:cxn ang="0">
                  <a:pos x="784" y="940"/>
                </a:cxn>
                <a:cxn ang="0">
                  <a:pos x="792" y="890"/>
                </a:cxn>
                <a:cxn ang="0">
                  <a:pos x="798" y="838"/>
                </a:cxn>
                <a:cxn ang="0">
                  <a:pos x="800" y="784"/>
                </a:cxn>
                <a:cxn ang="0">
                  <a:pos x="800" y="784"/>
                </a:cxn>
                <a:cxn ang="0">
                  <a:pos x="798" y="730"/>
                </a:cxn>
                <a:cxn ang="0">
                  <a:pos x="792" y="676"/>
                </a:cxn>
                <a:cxn ang="0">
                  <a:pos x="784" y="622"/>
                </a:cxn>
                <a:cxn ang="0">
                  <a:pos x="770" y="570"/>
                </a:cxn>
                <a:cxn ang="0">
                  <a:pos x="754" y="520"/>
                </a:cxn>
                <a:cxn ang="0">
                  <a:pos x="736" y="472"/>
                </a:cxn>
                <a:cxn ang="0">
                  <a:pos x="712" y="424"/>
                </a:cxn>
                <a:cxn ang="0">
                  <a:pos x="688" y="380"/>
                </a:cxn>
                <a:cxn ang="0">
                  <a:pos x="688" y="380"/>
                </a:cxn>
              </a:cxnLst>
              <a:rect l="0" t="0" r="r" b="b"/>
              <a:pathLst>
                <a:path w="800" h="1176">
                  <a:moveTo>
                    <a:pt x="688" y="380"/>
                  </a:moveTo>
                  <a:lnTo>
                    <a:pt x="688" y="380"/>
                  </a:lnTo>
                  <a:lnTo>
                    <a:pt x="660" y="338"/>
                  </a:lnTo>
                  <a:lnTo>
                    <a:pt x="630" y="298"/>
                  </a:lnTo>
                  <a:lnTo>
                    <a:pt x="598" y="260"/>
                  </a:lnTo>
                  <a:lnTo>
                    <a:pt x="564" y="224"/>
                  </a:lnTo>
                  <a:lnTo>
                    <a:pt x="528" y="190"/>
                  </a:lnTo>
                  <a:lnTo>
                    <a:pt x="490" y="160"/>
                  </a:lnTo>
                  <a:lnTo>
                    <a:pt x="450" y="130"/>
                  </a:lnTo>
                  <a:lnTo>
                    <a:pt x="406" y="104"/>
                  </a:lnTo>
                  <a:lnTo>
                    <a:pt x="362" y="80"/>
                  </a:lnTo>
                  <a:lnTo>
                    <a:pt x="318" y="60"/>
                  </a:lnTo>
                  <a:lnTo>
                    <a:pt x="270" y="42"/>
                  </a:lnTo>
                  <a:lnTo>
                    <a:pt x="222" y="28"/>
                  </a:lnTo>
                  <a:lnTo>
                    <a:pt x="172" y="16"/>
                  </a:lnTo>
                  <a:lnTo>
                    <a:pt x="120" y="6"/>
                  </a:lnTo>
                  <a:lnTo>
                    <a:pt x="68" y="2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0" y="0"/>
                  </a:lnTo>
                  <a:lnTo>
                    <a:pt x="0" y="762"/>
                  </a:lnTo>
                  <a:lnTo>
                    <a:pt x="14" y="770"/>
                  </a:lnTo>
                  <a:lnTo>
                    <a:pt x="696" y="1176"/>
                  </a:lnTo>
                  <a:lnTo>
                    <a:pt x="696" y="1176"/>
                  </a:lnTo>
                  <a:lnTo>
                    <a:pt x="718" y="1132"/>
                  </a:lnTo>
                  <a:lnTo>
                    <a:pt x="740" y="1086"/>
                  </a:lnTo>
                  <a:lnTo>
                    <a:pt x="758" y="1040"/>
                  </a:lnTo>
                  <a:lnTo>
                    <a:pt x="772" y="990"/>
                  </a:lnTo>
                  <a:lnTo>
                    <a:pt x="784" y="940"/>
                  </a:lnTo>
                  <a:lnTo>
                    <a:pt x="792" y="890"/>
                  </a:lnTo>
                  <a:lnTo>
                    <a:pt x="798" y="838"/>
                  </a:lnTo>
                  <a:lnTo>
                    <a:pt x="800" y="784"/>
                  </a:lnTo>
                  <a:lnTo>
                    <a:pt x="800" y="784"/>
                  </a:lnTo>
                  <a:lnTo>
                    <a:pt x="798" y="730"/>
                  </a:lnTo>
                  <a:lnTo>
                    <a:pt x="792" y="676"/>
                  </a:lnTo>
                  <a:lnTo>
                    <a:pt x="784" y="622"/>
                  </a:lnTo>
                  <a:lnTo>
                    <a:pt x="770" y="570"/>
                  </a:lnTo>
                  <a:lnTo>
                    <a:pt x="754" y="520"/>
                  </a:lnTo>
                  <a:lnTo>
                    <a:pt x="736" y="472"/>
                  </a:lnTo>
                  <a:lnTo>
                    <a:pt x="712" y="424"/>
                  </a:lnTo>
                  <a:lnTo>
                    <a:pt x="688" y="380"/>
                  </a:lnTo>
                  <a:lnTo>
                    <a:pt x="688" y="38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5214258" y="2721430"/>
              <a:ext cx="1495425" cy="1495425"/>
            </a:xfrm>
            <a:custGeom>
              <a:avLst/>
              <a:gdLst/>
              <a:ahLst/>
              <a:cxnLst>
                <a:cxn ang="0">
                  <a:pos x="942" y="470"/>
                </a:cxn>
                <a:cxn ang="0">
                  <a:pos x="940" y="518"/>
                </a:cxn>
                <a:cxn ang="0">
                  <a:pos x="922" y="610"/>
                </a:cxn>
                <a:cxn ang="0">
                  <a:pos x="886" y="694"/>
                </a:cxn>
                <a:cxn ang="0">
                  <a:pos x="834" y="770"/>
                </a:cxn>
                <a:cxn ang="0">
                  <a:pos x="770" y="834"/>
                </a:cxn>
                <a:cxn ang="0">
                  <a:pos x="696" y="884"/>
                </a:cxn>
                <a:cxn ang="0">
                  <a:pos x="612" y="920"/>
                </a:cxn>
                <a:cxn ang="0">
                  <a:pos x="520" y="938"/>
                </a:cxn>
                <a:cxn ang="0">
                  <a:pos x="472" y="942"/>
                </a:cxn>
                <a:cxn ang="0">
                  <a:pos x="448" y="940"/>
                </a:cxn>
                <a:cxn ang="0">
                  <a:pos x="376" y="932"/>
                </a:cxn>
                <a:cxn ang="0">
                  <a:pos x="288" y="904"/>
                </a:cxn>
                <a:cxn ang="0">
                  <a:pos x="208" y="860"/>
                </a:cxn>
                <a:cxn ang="0">
                  <a:pos x="138" y="804"/>
                </a:cxn>
                <a:cxn ang="0">
                  <a:pos x="82" y="734"/>
                </a:cxn>
                <a:cxn ang="0">
                  <a:pos x="38" y="654"/>
                </a:cxn>
                <a:cxn ang="0">
                  <a:pos x="10" y="566"/>
                </a:cxn>
                <a:cxn ang="0">
                  <a:pos x="2" y="494"/>
                </a:cxn>
                <a:cxn ang="0">
                  <a:pos x="0" y="470"/>
                </a:cxn>
                <a:cxn ang="0">
                  <a:pos x="4" y="422"/>
                </a:cxn>
                <a:cxn ang="0">
                  <a:pos x="22" y="330"/>
                </a:cxn>
                <a:cxn ang="0">
                  <a:pos x="58" y="246"/>
                </a:cxn>
                <a:cxn ang="0">
                  <a:pos x="108" y="172"/>
                </a:cxn>
                <a:cxn ang="0">
                  <a:pos x="172" y="108"/>
                </a:cxn>
                <a:cxn ang="0">
                  <a:pos x="248" y="56"/>
                </a:cxn>
                <a:cxn ang="0">
                  <a:pos x="332" y="20"/>
                </a:cxn>
                <a:cxn ang="0">
                  <a:pos x="424" y="2"/>
                </a:cxn>
                <a:cxn ang="0">
                  <a:pos x="472" y="0"/>
                </a:cxn>
                <a:cxn ang="0">
                  <a:pos x="496" y="0"/>
                </a:cxn>
                <a:cxn ang="0">
                  <a:pos x="566" y="10"/>
                </a:cxn>
                <a:cxn ang="0">
                  <a:pos x="654" y="36"/>
                </a:cxn>
                <a:cxn ang="0">
                  <a:pos x="734" y="80"/>
                </a:cxn>
                <a:cxn ang="0">
                  <a:pos x="804" y="138"/>
                </a:cxn>
                <a:cxn ang="0">
                  <a:pos x="862" y="208"/>
                </a:cxn>
                <a:cxn ang="0">
                  <a:pos x="906" y="288"/>
                </a:cxn>
                <a:cxn ang="0">
                  <a:pos x="932" y="376"/>
                </a:cxn>
                <a:cxn ang="0">
                  <a:pos x="942" y="446"/>
                </a:cxn>
                <a:cxn ang="0">
                  <a:pos x="942" y="470"/>
                </a:cxn>
              </a:cxnLst>
              <a:rect l="0" t="0" r="r" b="b"/>
              <a:pathLst>
                <a:path w="942" h="942">
                  <a:moveTo>
                    <a:pt x="942" y="470"/>
                  </a:moveTo>
                  <a:lnTo>
                    <a:pt x="942" y="470"/>
                  </a:lnTo>
                  <a:lnTo>
                    <a:pt x="942" y="494"/>
                  </a:lnTo>
                  <a:lnTo>
                    <a:pt x="940" y="518"/>
                  </a:lnTo>
                  <a:lnTo>
                    <a:pt x="932" y="566"/>
                  </a:lnTo>
                  <a:lnTo>
                    <a:pt x="922" y="610"/>
                  </a:lnTo>
                  <a:lnTo>
                    <a:pt x="906" y="654"/>
                  </a:lnTo>
                  <a:lnTo>
                    <a:pt x="886" y="694"/>
                  </a:lnTo>
                  <a:lnTo>
                    <a:pt x="862" y="734"/>
                  </a:lnTo>
                  <a:lnTo>
                    <a:pt x="834" y="770"/>
                  </a:lnTo>
                  <a:lnTo>
                    <a:pt x="804" y="804"/>
                  </a:lnTo>
                  <a:lnTo>
                    <a:pt x="770" y="834"/>
                  </a:lnTo>
                  <a:lnTo>
                    <a:pt x="734" y="860"/>
                  </a:lnTo>
                  <a:lnTo>
                    <a:pt x="696" y="884"/>
                  </a:lnTo>
                  <a:lnTo>
                    <a:pt x="654" y="904"/>
                  </a:lnTo>
                  <a:lnTo>
                    <a:pt x="612" y="920"/>
                  </a:lnTo>
                  <a:lnTo>
                    <a:pt x="566" y="932"/>
                  </a:lnTo>
                  <a:lnTo>
                    <a:pt x="520" y="938"/>
                  </a:lnTo>
                  <a:lnTo>
                    <a:pt x="496" y="940"/>
                  </a:lnTo>
                  <a:lnTo>
                    <a:pt x="472" y="942"/>
                  </a:lnTo>
                  <a:lnTo>
                    <a:pt x="472" y="942"/>
                  </a:lnTo>
                  <a:lnTo>
                    <a:pt x="448" y="940"/>
                  </a:lnTo>
                  <a:lnTo>
                    <a:pt x="424" y="938"/>
                  </a:lnTo>
                  <a:lnTo>
                    <a:pt x="376" y="932"/>
                  </a:lnTo>
                  <a:lnTo>
                    <a:pt x="332" y="920"/>
                  </a:lnTo>
                  <a:lnTo>
                    <a:pt x="288" y="904"/>
                  </a:lnTo>
                  <a:lnTo>
                    <a:pt x="248" y="884"/>
                  </a:lnTo>
                  <a:lnTo>
                    <a:pt x="208" y="860"/>
                  </a:lnTo>
                  <a:lnTo>
                    <a:pt x="172" y="834"/>
                  </a:lnTo>
                  <a:lnTo>
                    <a:pt x="138" y="804"/>
                  </a:lnTo>
                  <a:lnTo>
                    <a:pt x="108" y="770"/>
                  </a:lnTo>
                  <a:lnTo>
                    <a:pt x="82" y="734"/>
                  </a:lnTo>
                  <a:lnTo>
                    <a:pt x="58" y="694"/>
                  </a:lnTo>
                  <a:lnTo>
                    <a:pt x="38" y="654"/>
                  </a:lnTo>
                  <a:lnTo>
                    <a:pt x="22" y="610"/>
                  </a:lnTo>
                  <a:lnTo>
                    <a:pt x="10" y="566"/>
                  </a:lnTo>
                  <a:lnTo>
                    <a:pt x="4" y="518"/>
                  </a:lnTo>
                  <a:lnTo>
                    <a:pt x="2" y="494"/>
                  </a:lnTo>
                  <a:lnTo>
                    <a:pt x="0" y="470"/>
                  </a:lnTo>
                  <a:lnTo>
                    <a:pt x="0" y="470"/>
                  </a:lnTo>
                  <a:lnTo>
                    <a:pt x="2" y="446"/>
                  </a:lnTo>
                  <a:lnTo>
                    <a:pt x="4" y="422"/>
                  </a:lnTo>
                  <a:lnTo>
                    <a:pt x="10" y="376"/>
                  </a:lnTo>
                  <a:lnTo>
                    <a:pt x="22" y="330"/>
                  </a:lnTo>
                  <a:lnTo>
                    <a:pt x="38" y="288"/>
                  </a:lnTo>
                  <a:lnTo>
                    <a:pt x="58" y="246"/>
                  </a:lnTo>
                  <a:lnTo>
                    <a:pt x="82" y="208"/>
                  </a:lnTo>
                  <a:lnTo>
                    <a:pt x="108" y="172"/>
                  </a:lnTo>
                  <a:lnTo>
                    <a:pt x="138" y="138"/>
                  </a:lnTo>
                  <a:lnTo>
                    <a:pt x="172" y="108"/>
                  </a:lnTo>
                  <a:lnTo>
                    <a:pt x="208" y="80"/>
                  </a:lnTo>
                  <a:lnTo>
                    <a:pt x="248" y="56"/>
                  </a:lnTo>
                  <a:lnTo>
                    <a:pt x="288" y="36"/>
                  </a:lnTo>
                  <a:lnTo>
                    <a:pt x="332" y="20"/>
                  </a:lnTo>
                  <a:lnTo>
                    <a:pt x="376" y="10"/>
                  </a:lnTo>
                  <a:lnTo>
                    <a:pt x="424" y="2"/>
                  </a:lnTo>
                  <a:lnTo>
                    <a:pt x="448" y="0"/>
                  </a:lnTo>
                  <a:lnTo>
                    <a:pt x="472" y="0"/>
                  </a:lnTo>
                  <a:lnTo>
                    <a:pt x="472" y="0"/>
                  </a:lnTo>
                  <a:lnTo>
                    <a:pt x="496" y="0"/>
                  </a:lnTo>
                  <a:lnTo>
                    <a:pt x="520" y="2"/>
                  </a:lnTo>
                  <a:lnTo>
                    <a:pt x="566" y="10"/>
                  </a:lnTo>
                  <a:lnTo>
                    <a:pt x="612" y="20"/>
                  </a:lnTo>
                  <a:lnTo>
                    <a:pt x="654" y="36"/>
                  </a:lnTo>
                  <a:lnTo>
                    <a:pt x="696" y="56"/>
                  </a:lnTo>
                  <a:lnTo>
                    <a:pt x="734" y="80"/>
                  </a:lnTo>
                  <a:lnTo>
                    <a:pt x="770" y="108"/>
                  </a:lnTo>
                  <a:lnTo>
                    <a:pt x="804" y="138"/>
                  </a:lnTo>
                  <a:lnTo>
                    <a:pt x="834" y="172"/>
                  </a:lnTo>
                  <a:lnTo>
                    <a:pt x="862" y="208"/>
                  </a:lnTo>
                  <a:lnTo>
                    <a:pt x="886" y="246"/>
                  </a:lnTo>
                  <a:lnTo>
                    <a:pt x="906" y="288"/>
                  </a:lnTo>
                  <a:lnTo>
                    <a:pt x="922" y="330"/>
                  </a:lnTo>
                  <a:lnTo>
                    <a:pt x="932" y="376"/>
                  </a:lnTo>
                  <a:lnTo>
                    <a:pt x="940" y="422"/>
                  </a:lnTo>
                  <a:lnTo>
                    <a:pt x="942" y="446"/>
                  </a:lnTo>
                  <a:lnTo>
                    <a:pt x="942" y="470"/>
                  </a:lnTo>
                  <a:lnTo>
                    <a:pt x="942" y="47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>
              <a:noFill/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>
                <a:solidFill>
                  <a:prstClr val="black"/>
                </a:solidFill>
              </a:endParaRPr>
            </a:p>
          </p:txBody>
        </p:sp>
      </p:grpSp>
      <p:grpSp>
        <p:nvGrpSpPr>
          <p:cNvPr id="3" name="Group 77"/>
          <p:cNvGrpSpPr/>
          <p:nvPr/>
        </p:nvGrpSpPr>
        <p:grpSpPr>
          <a:xfrm>
            <a:off x="6858000" y="1066800"/>
            <a:ext cx="3463442" cy="2133600"/>
            <a:chOff x="5105400" y="838200"/>
            <a:chExt cx="3463442" cy="2133600"/>
          </a:xfrm>
        </p:grpSpPr>
        <p:grpSp>
          <p:nvGrpSpPr>
            <p:cNvPr id="4" name="Group 22"/>
            <p:cNvGrpSpPr/>
            <p:nvPr/>
          </p:nvGrpSpPr>
          <p:grpSpPr>
            <a:xfrm>
              <a:off x="5105400" y="1295400"/>
              <a:ext cx="3418112" cy="381000"/>
              <a:chOff x="5105400" y="1295400"/>
              <a:chExt cx="3418112" cy="381000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flipV="1">
                <a:off x="5105400" y="1295400"/>
                <a:ext cx="9906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085112" y="12954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23"/>
            <p:cNvGrpSpPr/>
            <p:nvPr/>
          </p:nvGrpSpPr>
          <p:grpSpPr>
            <a:xfrm>
              <a:off x="5257800" y="1959430"/>
              <a:ext cx="3276600" cy="381000"/>
              <a:chOff x="5257800" y="1295400"/>
              <a:chExt cx="3276600" cy="38100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 flipV="1">
                <a:off x="5257800" y="1295400"/>
                <a:ext cx="8382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6095998" y="1295400"/>
                <a:ext cx="2438402" cy="2177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27"/>
            <p:cNvGrpSpPr/>
            <p:nvPr/>
          </p:nvGrpSpPr>
          <p:grpSpPr>
            <a:xfrm>
              <a:off x="5181600" y="2590800"/>
              <a:ext cx="3352800" cy="381000"/>
              <a:chOff x="5105400" y="1295400"/>
              <a:chExt cx="3352800" cy="381000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flipV="1">
                <a:off x="5105400" y="1295400"/>
                <a:ext cx="9906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095998" y="1295400"/>
                <a:ext cx="236220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TextBox 63"/>
            <p:cNvSpPr txBox="1"/>
            <p:nvPr/>
          </p:nvSpPr>
          <p:spPr>
            <a:xfrm>
              <a:off x="6920250" y="8382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920250" y="15240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920250" y="21336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7" name="Group 78"/>
          <p:cNvGrpSpPr/>
          <p:nvPr/>
        </p:nvGrpSpPr>
        <p:grpSpPr>
          <a:xfrm>
            <a:off x="6705600" y="4648201"/>
            <a:ext cx="3615842" cy="1601788"/>
            <a:chOff x="4953000" y="4419600"/>
            <a:chExt cx="3615842" cy="1601788"/>
          </a:xfrm>
        </p:grpSpPr>
        <p:grpSp>
          <p:nvGrpSpPr>
            <p:cNvPr id="8" name="Group 31"/>
            <p:cNvGrpSpPr/>
            <p:nvPr/>
          </p:nvGrpSpPr>
          <p:grpSpPr>
            <a:xfrm flipV="1">
              <a:off x="5029200" y="4495800"/>
              <a:ext cx="3505200" cy="382588"/>
              <a:chOff x="5105400" y="1293812"/>
              <a:chExt cx="3505200" cy="382588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flipV="1">
                <a:off x="5105400" y="1295400"/>
                <a:ext cx="9906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095998" y="1293812"/>
                <a:ext cx="251460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34"/>
            <p:cNvGrpSpPr/>
            <p:nvPr/>
          </p:nvGrpSpPr>
          <p:grpSpPr>
            <a:xfrm flipV="1">
              <a:off x="5105400" y="5105400"/>
              <a:ext cx="3429000" cy="382588"/>
              <a:chOff x="5257800" y="1293812"/>
              <a:chExt cx="3429000" cy="382588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 flipV="1">
                <a:off x="5257800" y="1295400"/>
                <a:ext cx="8382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6095998" y="1293812"/>
                <a:ext cx="259080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37"/>
            <p:cNvGrpSpPr/>
            <p:nvPr/>
          </p:nvGrpSpPr>
          <p:grpSpPr>
            <a:xfrm flipV="1">
              <a:off x="4953000" y="5638800"/>
              <a:ext cx="3581400" cy="382588"/>
              <a:chOff x="5105400" y="1293812"/>
              <a:chExt cx="3581400" cy="382588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flipV="1">
                <a:off x="5105400" y="1295400"/>
                <a:ext cx="990600" cy="381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V="1">
                <a:off x="6085112" y="1293812"/>
                <a:ext cx="260168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6920250" y="44196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20250" y="50292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920250" y="5562600"/>
              <a:ext cx="16485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1" name="Group 79"/>
          <p:cNvGrpSpPr/>
          <p:nvPr/>
        </p:nvGrpSpPr>
        <p:grpSpPr>
          <a:xfrm>
            <a:off x="1752600" y="2590801"/>
            <a:ext cx="3048000" cy="1754188"/>
            <a:chOff x="0" y="2362200"/>
            <a:chExt cx="3048000" cy="1754188"/>
          </a:xfrm>
        </p:grpSpPr>
        <p:cxnSp>
          <p:nvCxnSpPr>
            <p:cNvPr id="54" name="Straight Connector 53"/>
            <p:cNvCxnSpPr/>
            <p:nvPr/>
          </p:nvCxnSpPr>
          <p:spPr>
            <a:xfrm rot="10800000" flipV="1">
              <a:off x="0" y="2819400"/>
              <a:ext cx="2133600" cy="15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10800000" flipV="1">
              <a:off x="0" y="3505200"/>
              <a:ext cx="2514600" cy="2177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10800000" flipV="1">
              <a:off x="0" y="4114800"/>
              <a:ext cx="3048000" cy="15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0" y="23622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0" y="30480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0" y="36576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sp>
        <p:nvSpPr>
          <p:cNvPr id="73" name="Title 7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9 Parts</a:t>
            </a:r>
          </a:p>
        </p:txBody>
      </p:sp>
      <p:sp>
        <p:nvSpPr>
          <p:cNvPr id="74" name="Oval 73"/>
          <p:cNvSpPr/>
          <p:nvPr/>
        </p:nvSpPr>
        <p:spPr>
          <a:xfrm>
            <a:off x="4452256" y="1600200"/>
            <a:ext cx="3124200" cy="2667000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31000"/>
                </a:schemeClr>
              </a:gs>
              <a:gs pos="100000">
                <a:schemeClr val="bg1">
                  <a:alpha val="63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prstClr val="white"/>
              </a:solidFill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5265610" y="3485347"/>
            <a:ext cx="15410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+mj-lt"/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17119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Components with Pictures</a:t>
            </a:r>
          </a:p>
        </p:txBody>
      </p:sp>
      <p:grpSp>
        <p:nvGrpSpPr>
          <p:cNvPr id="4" name="Group 26"/>
          <p:cNvGrpSpPr/>
          <p:nvPr/>
        </p:nvGrpSpPr>
        <p:grpSpPr>
          <a:xfrm>
            <a:off x="2923204" y="2046436"/>
            <a:ext cx="6105301" cy="4015740"/>
            <a:chOff x="76200" y="2514600"/>
            <a:chExt cx="5410200" cy="3558540"/>
          </a:xfrm>
        </p:grpSpPr>
        <p:sp>
          <p:nvSpPr>
            <p:cNvPr id="10" name="Ellipse 53"/>
            <p:cNvSpPr/>
            <p:nvPr/>
          </p:nvSpPr>
          <p:spPr bwMode="auto">
            <a:xfrm>
              <a:off x="76200" y="5463540"/>
              <a:ext cx="5410200" cy="609600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3" name="Diamond 2"/>
            <p:cNvSpPr/>
            <p:nvPr/>
          </p:nvSpPr>
          <p:spPr>
            <a:xfrm flipH="1">
              <a:off x="2977264" y="2658351"/>
              <a:ext cx="1743326" cy="3066402"/>
            </a:xfrm>
            <a:prstGeom prst="diamond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Diamond 6"/>
            <p:cNvSpPr/>
            <p:nvPr/>
          </p:nvSpPr>
          <p:spPr>
            <a:xfrm rot="14340000" flipH="1">
              <a:off x="1578322" y="1853219"/>
              <a:ext cx="1743640" cy="3066402"/>
            </a:xfrm>
            <a:prstGeom prst="diamond">
              <a:avLst/>
            </a:prstGeom>
            <a:blipFill dpi="0" rotWithShape="0">
              <a:blip r:embed="rId4"/>
              <a:srcRect/>
              <a:stretch>
                <a:fillRect/>
              </a:stretch>
            </a:blipFill>
            <a:ln w="19050">
              <a:solidFill>
                <a:schemeClr val="bg1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Diamond 7"/>
            <p:cNvSpPr/>
            <p:nvPr/>
          </p:nvSpPr>
          <p:spPr>
            <a:xfrm rot="17940000" flipH="1">
              <a:off x="1541610" y="3473231"/>
              <a:ext cx="1804363" cy="3066402"/>
            </a:xfrm>
            <a:prstGeom prst="diamond">
              <a:avLst/>
            </a:prstGeom>
            <a:blipFill dpi="0" rotWithShape="0">
              <a:blip r:embed="rId5"/>
              <a:srcRect/>
              <a:stretch>
                <a:fillRect/>
              </a:stretch>
            </a:blipFill>
            <a:ln w="19050">
              <a:solidFill>
                <a:schemeClr val="bg1"/>
              </a:solidFill>
              <a:round/>
              <a:headEnd/>
              <a:tailEnd/>
            </a:ln>
            <a:scene3d>
              <a:camera prst="orthographicFront"/>
              <a:lightRig rig="threePt" dir="t"/>
            </a:scene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/>
            <p:nvPr/>
          </p:nvSpPr>
          <p:spPr>
            <a:xfrm>
              <a:off x="1253490" y="2674620"/>
              <a:ext cx="2015490" cy="1383030"/>
            </a:xfrm>
            <a:custGeom>
              <a:avLst/>
              <a:gdLst>
                <a:gd name="connsiteX0" fmla="*/ 777240 w 2354580"/>
                <a:gd name="connsiteY0" fmla="*/ 11430 h 1383030"/>
                <a:gd name="connsiteX1" fmla="*/ 0 w 2354580"/>
                <a:gd name="connsiteY1" fmla="*/ 1383030 h 1383030"/>
                <a:gd name="connsiteX2" fmla="*/ 2354580 w 2354580"/>
                <a:gd name="connsiteY2" fmla="*/ 0 h 1383030"/>
                <a:gd name="connsiteX3" fmla="*/ 777240 w 2354580"/>
                <a:gd name="connsiteY3" fmla="*/ 11430 h 1383030"/>
                <a:gd name="connsiteX0" fmla="*/ 969844 w 2547184"/>
                <a:gd name="connsiteY0" fmla="*/ 11430 h 1383030"/>
                <a:gd name="connsiteX1" fmla="*/ 0 w 2547184"/>
                <a:gd name="connsiteY1" fmla="*/ 1383030 h 1383030"/>
                <a:gd name="connsiteX2" fmla="*/ 2547184 w 2547184"/>
                <a:gd name="connsiteY2" fmla="*/ 0 h 1383030"/>
                <a:gd name="connsiteX3" fmla="*/ 969844 w 2547184"/>
                <a:gd name="connsiteY3" fmla="*/ 11430 h 1383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7184" h="1383030">
                  <a:moveTo>
                    <a:pt x="969844" y="11430"/>
                  </a:moveTo>
                  <a:lnTo>
                    <a:pt x="0" y="1383030"/>
                  </a:lnTo>
                  <a:lnTo>
                    <a:pt x="2547184" y="0"/>
                  </a:lnTo>
                  <a:lnTo>
                    <a:pt x="969844" y="114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22000"/>
                  </a:schemeClr>
                </a:gs>
                <a:gs pos="100000">
                  <a:schemeClr val="bg1">
                    <a:alpha val="8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2715CC9-5F1A-4539-9324-D11617302138}"/>
              </a:ext>
            </a:extLst>
          </p:cNvPr>
          <p:cNvGrpSpPr/>
          <p:nvPr/>
        </p:nvGrpSpPr>
        <p:grpSpPr>
          <a:xfrm>
            <a:off x="7125250" y="2670487"/>
            <a:ext cx="4114799" cy="1378029"/>
            <a:chOff x="6172201" y="2838351"/>
            <a:chExt cx="4114799" cy="137802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BFAE0FA-E704-4253-99FD-B8550A45BCAC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068B641-6431-4DBC-B70C-6AE6FA292A74}"/>
                </a:ext>
              </a:extLst>
            </p:cNvPr>
            <p:cNvCxnSpPr/>
            <p:nvPr/>
          </p:nvCxnSpPr>
          <p:spPr>
            <a:xfrm>
              <a:off x="6172201" y="3354388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883C7BF-31D6-4A8D-9D9A-831451D7A922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591491A-BAEB-47AC-ACF0-F06835E0C7B8}"/>
              </a:ext>
            </a:extLst>
          </p:cNvPr>
          <p:cNvGrpSpPr/>
          <p:nvPr/>
        </p:nvGrpSpPr>
        <p:grpSpPr>
          <a:xfrm>
            <a:off x="6553200" y="5029200"/>
            <a:ext cx="4114799" cy="1378029"/>
            <a:chOff x="6172201" y="2838351"/>
            <a:chExt cx="4114799" cy="137802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BB2845C-534A-4F9A-9858-7CC1095D1376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0DA90BF-8920-4756-8B96-E738EC2C9E4D}"/>
                </a:ext>
              </a:extLst>
            </p:cNvPr>
            <p:cNvCxnSpPr/>
            <p:nvPr/>
          </p:nvCxnSpPr>
          <p:spPr>
            <a:xfrm>
              <a:off x="6172201" y="3354388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5A93E37-82A0-4D7D-A7DA-AB28EEE05255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B12BFBF-325D-49D4-B19C-D5B30E795912}"/>
              </a:ext>
            </a:extLst>
          </p:cNvPr>
          <p:cNvGrpSpPr/>
          <p:nvPr/>
        </p:nvGrpSpPr>
        <p:grpSpPr>
          <a:xfrm>
            <a:off x="1364092" y="2262905"/>
            <a:ext cx="3860282" cy="1378029"/>
            <a:chOff x="7635813" y="2838351"/>
            <a:chExt cx="3860282" cy="13780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FDEC03-9F35-48D5-94D8-5985C1012B79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2FACF5F-3695-40AE-9ED2-06E0648409B6}"/>
                </a:ext>
              </a:extLst>
            </p:cNvPr>
            <p:cNvCxnSpPr/>
            <p:nvPr/>
          </p:nvCxnSpPr>
          <p:spPr>
            <a:xfrm>
              <a:off x="7952226" y="3366293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5EDCB06-26BE-4AE3-BF69-0B8050C61ED8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7"/>
          <p:cNvGrpSpPr/>
          <p:nvPr/>
        </p:nvGrpSpPr>
        <p:grpSpPr>
          <a:xfrm>
            <a:off x="5192079" y="3151909"/>
            <a:ext cx="1807841" cy="1802407"/>
            <a:chOff x="3627463" y="2712808"/>
            <a:chExt cx="1807841" cy="1802407"/>
          </a:xfrm>
          <a:solidFill>
            <a:schemeClr val="accent2">
              <a:lumMod val="50000"/>
            </a:schemeClr>
          </a:solidFill>
        </p:grpSpPr>
        <p:sp>
          <p:nvSpPr>
            <p:cNvPr id="13" name="Rectangle 6"/>
            <p:cNvSpPr/>
            <p:nvPr/>
          </p:nvSpPr>
          <p:spPr>
            <a:xfrm>
              <a:off x="3627463" y="2712808"/>
              <a:ext cx="1807841" cy="1802407"/>
            </a:xfrm>
            <a:custGeom>
              <a:avLst/>
              <a:gdLst/>
              <a:ahLst/>
              <a:cxnLst/>
              <a:rect l="l" t="t" r="r" b="b"/>
              <a:pathLst>
                <a:path w="2199230" h="2192619">
                  <a:moveTo>
                    <a:pt x="1102922" y="0"/>
                  </a:moveTo>
                  <a:lnTo>
                    <a:pt x="1318920" y="372409"/>
                  </a:lnTo>
                  <a:lnTo>
                    <a:pt x="1826821" y="372409"/>
                  </a:lnTo>
                  <a:lnTo>
                    <a:pt x="1826821" y="880312"/>
                  </a:lnTo>
                  <a:lnTo>
                    <a:pt x="2199230" y="1096309"/>
                  </a:lnTo>
                  <a:lnTo>
                    <a:pt x="1826821" y="1312307"/>
                  </a:lnTo>
                  <a:lnTo>
                    <a:pt x="1826821" y="1820209"/>
                  </a:lnTo>
                  <a:lnTo>
                    <a:pt x="1318920" y="1820209"/>
                  </a:lnTo>
                  <a:lnTo>
                    <a:pt x="1102922" y="2192619"/>
                  </a:lnTo>
                  <a:lnTo>
                    <a:pt x="886924" y="1820209"/>
                  </a:lnTo>
                  <a:lnTo>
                    <a:pt x="379021" y="1820209"/>
                  </a:lnTo>
                  <a:lnTo>
                    <a:pt x="379021" y="1316142"/>
                  </a:lnTo>
                  <a:lnTo>
                    <a:pt x="0" y="1096309"/>
                  </a:lnTo>
                  <a:lnTo>
                    <a:pt x="379021" y="876477"/>
                  </a:lnTo>
                  <a:lnTo>
                    <a:pt x="379021" y="372409"/>
                  </a:lnTo>
                  <a:lnTo>
                    <a:pt x="886925" y="372409"/>
                  </a:lnTo>
                  <a:close/>
                </a:path>
              </a:pathLst>
            </a:custGeom>
            <a:grpFill/>
            <a:ln w="28575">
              <a:solidFill>
                <a:schemeClr val="accent2">
                  <a:lumMod val="50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53190" y="3198445"/>
              <a:ext cx="1556385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Complete Solution</a:t>
              </a:r>
            </a:p>
          </p:txBody>
        </p: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4069691" y="4658674"/>
            <a:ext cx="4124325" cy="1724026"/>
            <a:chOff x="2505075" y="4219567"/>
            <a:chExt cx="4124325" cy="1724662"/>
          </a:xfrm>
        </p:grpSpPr>
        <p:sp>
          <p:nvSpPr>
            <p:cNvPr id="12" name="Rectangle 9"/>
            <p:cNvSpPr/>
            <p:nvPr/>
          </p:nvSpPr>
          <p:spPr>
            <a:xfrm>
              <a:off x="3627463" y="4219567"/>
              <a:ext cx="1502521" cy="1190140"/>
            </a:xfrm>
            <a:custGeom>
              <a:avLst/>
              <a:gdLst/>
              <a:ahLst/>
              <a:cxnLst/>
              <a:rect l="l" t="t" r="r" b="b"/>
              <a:pathLst>
                <a:path w="1827809" h="1447800">
                  <a:moveTo>
                    <a:pt x="380009" y="0"/>
                  </a:moveTo>
                  <a:lnTo>
                    <a:pt x="889118" y="0"/>
                  </a:lnTo>
                  <a:lnTo>
                    <a:pt x="1102922" y="368628"/>
                  </a:lnTo>
                  <a:lnTo>
                    <a:pt x="1316727" y="0"/>
                  </a:lnTo>
                  <a:lnTo>
                    <a:pt x="1827809" y="0"/>
                  </a:lnTo>
                  <a:lnTo>
                    <a:pt x="1827809" y="502831"/>
                  </a:lnTo>
                  <a:lnTo>
                    <a:pt x="1446653" y="723901"/>
                  </a:lnTo>
                  <a:lnTo>
                    <a:pt x="1827809" y="944972"/>
                  </a:lnTo>
                  <a:lnTo>
                    <a:pt x="1827809" y="1447800"/>
                  </a:lnTo>
                  <a:lnTo>
                    <a:pt x="380009" y="1447800"/>
                  </a:lnTo>
                  <a:lnTo>
                    <a:pt x="380009" y="944307"/>
                  </a:lnTo>
                  <a:lnTo>
                    <a:pt x="0" y="723901"/>
                  </a:lnTo>
                  <a:lnTo>
                    <a:pt x="380009" y="5034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565" name="TextBox 18"/>
            <p:cNvSpPr txBox="1">
              <a:spLocks noChangeArrowheads="1"/>
            </p:cNvSpPr>
            <p:nvPr/>
          </p:nvSpPr>
          <p:spPr bwMode="auto">
            <a:xfrm>
              <a:off x="2505075" y="5513342"/>
              <a:ext cx="4124325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4" name="Group 29"/>
          <p:cNvGrpSpPr>
            <a:grpSpLocks/>
          </p:cNvGrpSpPr>
          <p:nvPr/>
        </p:nvGrpSpPr>
        <p:grpSpPr bwMode="auto">
          <a:xfrm>
            <a:off x="4079215" y="1734501"/>
            <a:ext cx="4191000" cy="1724025"/>
            <a:chOff x="2514600" y="1295400"/>
            <a:chExt cx="4191000" cy="1723541"/>
          </a:xfrm>
        </p:grpSpPr>
        <p:sp>
          <p:nvSpPr>
            <p:cNvPr id="11" name="Isosceles Triangle 21"/>
            <p:cNvSpPr/>
            <p:nvPr/>
          </p:nvSpPr>
          <p:spPr>
            <a:xfrm rot="5400000">
              <a:off x="4092912" y="1675734"/>
              <a:ext cx="1190140" cy="1496273"/>
            </a:xfrm>
            <a:custGeom>
              <a:avLst/>
              <a:gdLst/>
              <a:ahLst/>
              <a:cxnLst/>
              <a:rect l="l" t="t" r="r" b="b"/>
              <a:pathLst>
                <a:path w="1447800" h="1820209">
                  <a:moveTo>
                    <a:pt x="0" y="1820209"/>
                  </a:moveTo>
                  <a:lnTo>
                    <a:pt x="0" y="372409"/>
                  </a:lnTo>
                  <a:lnTo>
                    <a:pt x="507903" y="372409"/>
                  </a:lnTo>
                  <a:lnTo>
                    <a:pt x="723900" y="0"/>
                  </a:lnTo>
                  <a:lnTo>
                    <a:pt x="939898" y="372409"/>
                  </a:lnTo>
                  <a:lnTo>
                    <a:pt x="1447800" y="372409"/>
                  </a:lnTo>
                  <a:lnTo>
                    <a:pt x="1447800" y="894272"/>
                  </a:lnTo>
                  <a:lnTo>
                    <a:pt x="1080698" y="1107193"/>
                  </a:lnTo>
                  <a:lnTo>
                    <a:pt x="1447800" y="1320112"/>
                  </a:lnTo>
                  <a:lnTo>
                    <a:pt x="1447800" y="1820209"/>
                  </a:lnTo>
                  <a:lnTo>
                    <a:pt x="938361" y="1820209"/>
                  </a:lnTo>
                  <a:lnTo>
                    <a:pt x="723900" y="1450450"/>
                  </a:lnTo>
                  <a:lnTo>
                    <a:pt x="509440" y="1820209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514600" y="1295400"/>
              <a:ext cx="4191000" cy="43167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/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5" name="Group 32"/>
          <p:cNvGrpSpPr>
            <a:grpSpLocks/>
          </p:cNvGrpSpPr>
          <p:nvPr/>
        </p:nvGrpSpPr>
        <p:grpSpPr bwMode="auto">
          <a:xfrm>
            <a:off x="1412216" y="3458525"/>
            <a:ext cx="4086225" cy="1504950"/>
            <a:chOff x="-161925" y="3018941"/>
            <a:chExt cx="4085741" cy="1506034"/>
          </a:xfrm>
        </p:grpSpPr>
        <p:sp>
          <p:nvSpPr>
            <p:cNvPr id="9" name="Rectangle 5"/>
            <p:cNvSpPr/>
            <p:nvPr/>
          </p:nvSpPr>
          <p:spPr>
            <a:xfrm>
              <a:off x="2733676" y="3018941"/>
              <a:ext cx="1190140" cy="1506034"/>
            </a:xfrm>
            <a:custGeom>
              <a:avLst/>
              <a:gdLst/>
              <a:ahLst/>
              <a:cxnLst/>
              <a:rect l="l" t="t" r="r" b="b"/>
              <a:pathLst>
                <a:path w="1447800" h="1832084">
                  <a:moveTo>
                    <a:pt x="1440876" y="0"/>
                  </a:moveTo>
                  <a:lnTo>
                    <a:pt x="1447800" y="0"/>
                  </a:lnTo>
                  <a:lnTo>
                    <a:pt x="1447800" y="504069"/>
                  </a:lnTo>
                  <a:lnTo>
                    <a:pt x="1068780" y="723900"/>
                  </a:lnTo>
                  <a:lnTo>
                    <a:pt x="1447800" y="943733"/>
                  </a:lnTo>
                  <a:lnTo>
                    <a:pt x="1447800" y="1447800"/>
                  </a:lnTo>
                  <a:lnTo>
                    <a:pt x="946786" y="1447800"/>
                  </a:lnTo>
                  <a:lnTo>
                    <a:pt x="723901" y="1832084"/>
                  </a:lnTo>
                  <a:lnTo>
                    <a:pt x="501016" y="1447800"/>
                  </a:lnTo>
                  <a:lnTo>
                    <a:pt x="0" y="1447800"/>
                  </a:lnTo>
                  <a:lnTo>
                    <a:pt x="0" y="3306"/>
                  </a:lnTo>
                  <a:lnTo>
                    <a:pt x="494092" y="3306"/>
                  </a:lnTo>
                  <a:lnTo>
                    <a:pt x="716977" y="387590"/>
                  </a:lnTo>
                  <a:lnTo>
                    <a:pt x="939862" y="3306"/>
                  </a:lnTo>
                  <a:lnTo>
                    <a:pt x="1440876" y="330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-161925" y="3219110"/>
              <a:ext cx="2885733" cy="43119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r"/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5" name="Group 33"/>
          <p:cNvGrpSpPr>
            <a:grpSpLocks/>
          </p:cNvGrpSpPr>
          <p:nvPr/>
        </p:nvGrpSpPr>
        <p:grpSpPr bwMode="auto">
          <a:xfrm>
            <a:off x="6693829" y="3152138"/>
            <a:ext cx="3557587" cy="1820862"/>
            <a:chOff x="5129983" y="2712571"/>
            <a:chExt cx="3556817" cy="1821929"/>
          </a:xfrm>
        </p:grpSpPr>
        <p:sp>
          <p:nvSpPr>
            <p:cNvPr id="14" name="Rectangle 7"/>
            <p:cNvSpPr/>
            <p:nvPr/>
          </p:nvSpPr>
          <p:spPr>
            <a:xfrm>
              <a:off x="5129983" y="2712571"/>
              <a:ext cx="1190140" cy="1821929"/>
            </a:xfrm>
            <a:custGeom>
              <a:avLst/>
              <a:gdLst/>
              <a:ahLst/>
              <a:cxnLst/>
              <a:rect l="l" t="t" r="r" b="b"/>
              <a:pathLst>
                <a:path w="1447800" h="2216368">
                  <a:moveTo>
                    <a:pt x="723900" y="0"/>
                  </a:moveTo>
                  <a:lnTo>
                    <a:pt x="946785" y="384284"/>
                  </a:lnTo>
                  <a:lnTo>
                    <a:pt x="1447800" y="384284"/>
                  </a:lnTo>
                  <a:lnTo>
                    <a:pt x="1447800" y="1832084"/>
                  </a:lnTo>
                  <a:lnTo>
                    <a:pt x="946786" y="1832084"/>
                  </a:lnTo>
                  <a:lnTo>
                    <a:pt x="723901" y="2216368"/>
                  </a:lnTo>
                  <a:lnTo>
                    <a:pt x="501016" y="1832084"/>
                  </a:lnTo>
                  <a:lnTo>
                    <a:pt x="0" y="1832084"/>
                  </a:lnTo>
                  <a:lnTo>
                    <a:pt x="0" y="1319016"/>
                  </a:lnTo>
                  <a:lnTo>
                    <a:pt x="363504" y="1108183"/>
                  </a:lnTo>
                  <a:lnTo>
                    <a:pt x="0" y="897351"/>
                  </a:lnTo>
                  <a:lnTo>
                    <a:pt x="0" y="384284"/>
                  </a:lnTo>
                  <a:lnTo>
                    <a:pt x="501015" y="38428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08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325111" y="3219280"/>
              <a:ext cx="2361689" cy="431139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6" name="Group 36"/>
          <p:cNvGrpSpPr>
            <a:grpSpLocks/>
          </p:cNvGrpSpPr>
          <p:nvPr/>
        </p:nvGrpSpPr>
        <p:grpSpPr bwMode="auto">
          <a:xfrm>
            <a:off x="1412216" y="4658676"/>
            <a:ext cx="4086225" cy="1190625"/>
            <a:chOff x="-152400" y="4219804"/>
            <a:chExt cx="4085741" cy="1190140"/>
          </a:xfrm>
        </p:grpSpPr>
        <p:sp>
          <p:nvSpPr>
            <p:cNvPr id="7" name="Rectangle 8"/>
            <p:cNvSpPr/>
            <p:nvPr/>
          </p:nvSpPr>
          <p:spPr>
            <a:xfrm>
              <a:off x="2743201" y="4219804"/>
              <a:ext cx="1190140" cy="119014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31949" y="0"/>
                  </a:moveTo>
                  <a:lnTo>
                    <a:pt x="1447800" y="0"/>
                  </a:lnTo>
                  <a:lnTo>
                    <a:pt x="1447800" y="503497"/>
                  </a:lnTo>
                  <a:lnTo>
                    <a:pt x="1067792" y="723901"/>
                  </a:lnTo>
                  <a:lnTo>
                    <a:pt x="1447800" y="944307"/>
                  </a:lnTo>
                  <a:lnTo>
                    <a:pt x="1447800" y="1447800"/>
                  </a:lnTo>
                  <a:lnTo>
                    <a:pt x="0" y="1447800"/>
                  </a:lnTo>
                  <a:lnTo>
                    <a:pt x="0" y="1"/>
                  </a:lnTo>
                  <a:lnTo>
                    <a:pt x="485165" y="1"/>
                  </a:lnTo>
                  <a:lnTo>
                    <a:pt x="708050" y="384285"/>
                  </a:lnTo>
                  <a:lnTo>
                    <a:pt x="930935" y="1"/>
                  </a:lnTo>
                  <a:lnTo>
                    <a:pt x="1431949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89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551" name="TextBox 22"/>
            <p:cNvSpPr txBox="1">
              <a:spLocks noChangeArrowheads="1"/>
            </p:cNvSpPr>
            <p:nvPr/>
          </p:nvSpPr>
          <p:spPr bwMode="auto">
            <a:xfrm>
              <a:off x="-152400" y="4495800"/>
              <a:ext cx="2876550" cy="430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8" name="Group 35"/>
          <p:cNvGrpSpPr>
            <a:grpSpLocks/>
          </p:cNvGrpSpPr>
          <p:nvPr/>
        </p:nvGrpSpPr>
        <p:grpSpPr bwMode="auto">
          <a:xfrm>
            <a:off x="6376329" y="4658676"/>
            <a:ext cx="4103687" cy="1190625"/>
            <a:chOff x="4811612" y="4219804"/>
            <a:chExt cx="4103788" cy="1190140"/>
          </a:xfrm>
        </p:grpSpPr>
        <p:sp>
          <p:nvSpPr>
            <p:cNvPr id="8" name="Rectangle 10"/>
            <p:cNvSpPr/>
            <p:nvPr/>
          </p:nvSpPr>
          <p:spPr>
            <a:xfrm>
              <a:off x="4811612" y="4219804"/>
              <a:ext cx="1503463" cy="1190140"/>
            </a:xfrm>
            <a:custGeom>
              <a:avLst/>
              <a:gdLst/>
              <a:ahLst/>
              <a:cxnLst/>
              <a:rect l="l" t="t" r="r" b="b"/>
              <a:pathLst>
                <a:path w="1828956" h="1447800">
                  <a:moveTo>
                    <a:pt x="381156" y="0"/>
                  </a:moveTo>
                  <a:lnTo>
                    <a:pt x="399460" y="0"/>
                  </a:lnTo>
                  <a:lnTo>
                    <a:pt x="399460" y="3959"/>
                  </a:lnTo>
                  <a:lnTo>
                    <a:pt x="900476" y="3959"/>
                  </a:lnTo>
                  <a:lnTo>
                    <a:pt x="1123361" y="388243"/>
                  </a:lnTo>
                  <a:lnTo>
                    <a:pt x="1346246" y="3959"/>
                  </a:lnTo>
                  <a:lnTo>
                    <a:pt x="1828956" y="3959"/>
                  </a:lnTo>
                  <a:lnTo>
                    <a:pt x="1828956" y="1447800"/>
                  </a:lnTo>
                  <a:lnTo>
                    <a:pt x="381156" y="1447800"/>
                  </a:lnTo>
                  <a:lnTo>
                    <a:pt x="381156" y="944972"/>
                  </a:lnTo>
                  <a:lnTo>
                    <a:pt x="0" y="723901"/>
                  </a:lnTo>
                  <a:lnTo>
                    <a:pt x="381156" y="5028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549" name="TextBox 23"/>
            <p:cNvSpPr txBox="1">
              <a:spLocks noChangeArrowheads="1"/>
            </p:cNvSpPr>
            <p:nvPr/>
          </p:nvSpPr>
          <p:spPr bwMode="auto">
            <a:xfrm>
              <a:off x="6324600" y="4267200"/>
              <a:ext cx="2590800" cy="4307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19" name="Group 31"/>
          <p:cNvGrpSpPr>
            <a:grpSpLocks/>
          </p:cNvGrpSpPr>
          <p:nvPr/>
        </p:nvGrpSpPr>
        <p:grpSpPr bwMode="auto">
          <a:xfrm>
            <a:off x="1412215" y="2269488"/>
            <a:ext cx="4395788" cy="1504950"/>
            <a:chOff x="-152400" y="1829763"/>
            <a:chExt cx="4395388" cy="1506034"/>
          </a:xfrm>
        </p:grpSpPr>
        <p:sp>
          <p:nvSpPr>
            <p:cNvPr id="10" name="Isosceles Triangle 18"/>
            <p:cNvSpPr/>
            <p:nvPr/>
          </p:nvSpPr>
          <p:spPr>
            <a:xfrm rot="5400000">
              <a:off x="2740077" y="1832886"/>
              <a:ext cx="1506034" cy="1499788"/>
            </a:xfrm>
            <a:custGeom>
              <a:avLst/>
              <a:gdLst/>
              <a:ahLst/>
              <a:cxnLst/>
              <a:rect l="l" t="t" r="r" b="b"/>
              <a:pathLst>
                <a:path w="1832084" h="1824485">
                  <a:moveTo>
                    <a:pt x="0" y="1824485"/>
                  </a:moveTo>
                  <a:lnTo>
                    <a:pt x="0" y="376685"/>
                  </a:lnTo>
                  <a:lnTo>
                    <a:pt x="505423" y="376685"/>
                  </a:lnTo>
                  <a:lnTo>
                    <a:pt x="723900" y="0"/>
                  </a:lnTo>
                  <a:lnTo>
                    <a:pt x="942378" y="376685"/>
                  </a:lnTo>
                  <a:lnTo>
                    <a:pt x="1447800" y="376685"/>
                  </a:lnTo>
                  <a:lnTo>
                    <a:pt x="1447800" y="877699"/>
                  </a:lnTo>
                  <a:lnTo>
                    <a:pt x="1832084" y="1100584"/>
                  </a:lnTo>
                  <a:lnTo>
                    <a:pt x="1447800" y="1323469"/>
                  </a:lnTo>
                  <a:lnTo>
                    <a:pt x="1447800" y="18244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547" name="TextBox 25"/>
            <p:cNvSpPr txBox="1">
              <a:spLocks noChangeArrowheads="1"/>
            </p:cNvSpPr>
            <p:nvPr/>
          </p:nvSpPr>
          <p:spPr bwMode="auto">
            <a:xfrm>
              <a:off x="-152400" y="2057400"/>
              <a:ext cx="2876550" cy="4311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grpSp>
        <p:nvGrpSpPr>
          <p:cNvPr id="23" name="Group 34"/>
          <p:cNvGrpSpPr>
            <a:grpSpLocks/>
          </p:cNvGrpSpPr>
          <p:nvPr/>
        </p:nvGrpSpPr>
        <p:grpSpPr bwMode="auto">
          <a:xfrm>
            <a:off x="6693829" y="2267901"/>
            <a:ext cx="3786187" cy="1190625"/>
            <a:chOff x="5129983" y="1828800"/>
            <a:chExt cx="3785417" cy="1190140"/>
          </a:xfrm>
        </p:grpSpPr>
        <p:sp>
          <p:nvSpPr>
            <p:cNvPr id="6" name="Rectangle 4"/>
            <p:cNvSpPr/>
            <p:nvPr/>
          </p:nvSpPr>
          <p:spPr>
            <a:xfrm>
              <a:off x="5129983" y="1828800"/>
              <a:ext cx="1190140" cy="119014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447800"/>
                  </a:lnTo>
                  <a:lnTo>
                    <a:pt x="946785" y="1447800"/>
                  </a:lnTo>
                  <a:lnTo>
                    <a:pt x="723900" y="1063516"/>
                  </a:lnTo>
                  <a:lnTo>
                    <a:pt x="501015" y="1447800"/>
                  </a:lnTo>
                  <a:lnTo>
                    <a:pt x="1" y="1447800"/>
                  </a:lnTo>
                  <a:lnTo>
                    <a:pt x="1" y="939899"/>
                  </a:lnTo>
                  <a:lnTo>
                    <a:pt x="372410" y="723901"/>
                  </a:lnTo>
                  <a:lnTo>
                    <a:pt x="1" y="507904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75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bg2">
                  <a:lumMod val="25000"/>
                </a:schemeClr>
              </a:solidFill>
            </a:ln>
            <a:effectLst/>
            <a:scene3d>
              <a:camera prst="orthographicFront"/>
              <a:lightRig rig="threePt" dir="t">
                <a:rot lat="0" lon="0" rev="3000000"/>
              </a:lightRig>
            </a:scene3d>
            <a:sp3d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200">
                <a:solidFill>
                  <a:prstClr val="white"/>
                </a:solidFill>
              </a:endParaRPr>
            </a:p>
          </p:txBody>
        </p:sp>
        <p:sp>
          <p:nvSpPr>
            <p:cNvPr id="22543" name="TextBox 26"/>
            <p:cNvSpPr txBox="1">
              <a:spLocks noChangeArrowheads="1"/>
            </p:cNvSpPr>
            <p:nvPr/>
          </p:nvSpPr>
          <p:spPr bwMode="auto">
            <a:xfrm>
              <a:off x="6324600" y="2209800"/>
              <a:ext cx="2590800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prstClr val="black"/>
                  </a:solidFill>
                </a:rPr>
                <a:t>Your text here</a:t>
              </a:r>
            </a:p>
          </p:txBody>
        </p:sp>
      </p:grpSp>
      <p:sp>
        <p:nvSpPr>
          <p:cNvPr id="22539" name="Title 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9 Components</a:t>
            </a:r>
          </a:p>
        </p:txBody>
      </p:sp>
    </p:spTree>
    <p:extLst>
      <p:ext uri="{BB962C8B-B14F-4D97-AF65-F5344CB8AC3E}">
        <p14:creationId xmlns:p14="http://schemas.microsoft.com/office/powerpoint/2010/main" val="18748133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115C361-C289-4E8B-862B-E6A17916ACDC}"/>
              </a:ext>
            </a:extLst>
          </p:cNvPr>
          <p:cNvSpPr/>
          <p:nvPr/>
        </p:nvSpPr>
        <p:spPr>
          <a:xfrm>
            <a:off x="0" y="4092164"/>
            <a:ext cx="12192000" cy="2765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Missing Piece</a:t>
            </a:r>
          </a:p>
        </p:txBody>
      </p:sp>
      <p:grpSp>
        <p:nvGrpSpPr>
          <p:cNvPr id="3" name="Group 42"/>
          <p:cNvGrpSpPr/>
          <p:nvPr/>
        </p:nvGrpSpPr>
        <p:grpSpPr>
          <a:xfrm>
            <a:off x="1694414" y="1610592"/>
            <a:ext cx="4356756" cy="4344570"/>
            <a:chOff x="2201890" y="1891955"/>
            <a:chExt cx="4356756" cy="4344570"/>
          </a:xfrm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5" name="Rectangle 4"/>
            <p:cNvSpPr/>
            <p:nvPr/>
          </p:nvSpPr>
          <p:spPr>
            <a:xfrm>
              <a:off x="5105400" y="1891955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447800"/>
                  </a:lnTo>
                  <a:lnTo>
                    <a:pt x="946785" y="1447800"/>
                  </a:lnTo>
                  <a:lnTo>
                    <a:pt x="723900" y="1063516"/>
                  </a:lnTo>
                  <a:lnTo>
                    <a:pt x="501015" y="1447800"/>
                  </a:lnTo>
                  <a:lnTo>
                    <a:pt x="1" y="1447800"/>
                  </a:lnTo>
                  <a:lnTo>
                    <a:pt x="1" y="939899"/>
                  </a:lnTo>
                  <a:lnTo>
                    <a:pt x="372410" y="723901"/>
                  </a:lnTo>
                  <a:lnTo>
                    <a:pt x="1" y="507904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891" y="4788725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31949" y="0"/>
                  </a:moveTo>
                  <a:lnTo>
                    <a:pt x="1447800" y="0"/>
                  </a:lnTo>
                  <a:lnTo>
                    <a:pt x="1447800" y="503497"/>
                  </a:lnTo>
                  <a:lnTo>
                    <a:pt x="1067792" y="723901"/>
                  </a:lnTo>
                  <a:lnTo>
                    <a:pt x="1447800" y="944307"/>
                  </a:lnTo>
                  <a:lnTo>
                    <a:pt x="1447800" y="1447800"/>
                  </a:lnTo>
                  <a:lnTo>
                    <a:pt x="0" y="1447800"/>
                  </a:lnTo>
                  <a:lnTo>
                    <a:pt x="0" y="1"/>
                  </a:lnTo>
                  <a:lnTo>
                    <a:pt x="485165" y="1"/>
                  </a:lnTo>
                  <a:lnTo>
                    <a:pt x="708050" y="384285"/>
                  </a:lnTo>
                  <a:lnTo>
                    <a:pt x="930935" y="1"/>
                  </a:lnTo>
                  <a:lnTo>
                    <a:pt x="1431949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9690" y="4788725"/>
              <a:ext cx="1828956" cy="1447800"/>
            </a:xfrm>
            <a:custGeom>
              <a:avLst/>
              <a:gdLst/>
              <a:ahLst/>
              <a:cxnLst/>
              <a:rect l="l" t="t" r="r" b="b"/>
              <a:pathLst>
                <a:path w="1828956" h="1447800">
                  <a:moveTo>
                    <a:pt x="381156" y="0"/>
                  </a:moveTo>
                  <a:lnTo>
                    <a:pt x="399460" y="0"/>
                  </a:lnTo>
                  <a:lnTo>
                    <a:pt x="399460" y="3959"/>
                  </a:lnTo>
                  <a:lnTo>
                    <a:pt x="900476" y="3959"/>
                  </a:lnTo>
                  <a:lnTo>
                    <a:pt x="1123361" y="388243"/>
                  </a:lnTo>
                  <a:lnTo>
                    <a:pt x="1346246" y="3959"/>
                  </a:lnTo>
                  <a:lnTo>
                    <a:pt x="1828956" y="3959"/>
                  </a:lnTo>
                  <a:lnTo>
                    <a:pt x="1828956" y="1447800"/>
                  </a:lnTo>
                  <a:lnTo>
                    <a:pt x="381156" y="1447800"/>
                  </a:lnTo>
                  <a:lnTo>
                    <a:pt x="381156" y="944972"/>
                  </a:lnTo>
                  <a:lnTo>
                    <a:pt x="0" y="723901"/>
                  </a:lnTo>
                  <a:lnTo>
                    <a:pt x="381156" y="5028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1891" y="3339756"/>
              <a:ext cx="1447800" cy="1832084"/>
            </a:xfrm>
            <a:custGeom>
              <a:avLst/>
              <a:gdLst/>
              <a:ahLst/>
              <a:cxnLst/>
              <a:rect l="l" t="t" r="r" b="b"/>
              <a:pathLst>
                <a:path w="1447800" h="1832084">
                  <a:moveTo>
                    <a:pt x="1440876" y="0"/>
                  </a:moveTo>
                  <a:lnTo>
                    <a:pt x="1447800" y="0"/>
                  </a:lnTo>
                  <a:lnTo>
                    <a:pt x="1447800" y="504069"/>
                  </a:lnTo>
                  <a:lnTo>
                    <a:pt x="1068780" y="723900"/>
                  </a:lnTo>
                  <a:lnTo>
                    <a:pt x="1447800" y="943733"/>
                  </a:lnTo>
                  <a:lnTo>
                    <a:pt x="1447800" y="1447800"/>
                  </a:lnTo>
                  <a:lnTo>
                    <a:pt x="946786" y="1447800"/>
                  </a:lnTo>
                  <a:lnTo>
                    <a:pt x="723901" y="1832084"/>
                  </a:lnTo>
                  <a:lnTo>
                    <a:pt x="501016" y="1447800"/>
                  </a:lnTo>
                  <a:lnTo>
                    <a:pt x="0" y="1447800"/>
                  </a:lnTo>
                  <a:lnTo>
                    <a:pt x="0" y="3306"/>
                  </a:lnTo>
                  <a:lnTo>
                    <a:pt x="494092" y="3306"/>
                  </a:lnTo>
                  <a:lnTo>
                    <a:pt x="716977" y="387590"/>
                  </a:lnTo>
                  <a:lnTo>
                    <a:pt x="939862" y="3306"/>
                  </a:lnTo>
                  <a:lnTo>
                    <a:pt x="1440876" y="330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Isosceles Triangle 18"/>
            <p:cNvSpPr/>
            <p:nvPr/>
          </p:nvSpPr>
          <p:spPr>
            <a:xfrm rot="5400000">
              <a:off x="2198091" y="1896925"/>
              <a:ext cx="1832084" cy="1824485"/>
            </a:xfrm>
            <a:custGeom>
              <a:avLst/>
              <a:gdLst/>
              <a:ahLst/>
              <a:cxnLst/>
              <a:rect l="l" t="t" r="r" b="b"/>
              <a:pathLst>
                <a:path w="1832084" h="1824485">
                  <a:moveTo>
                    <a:pt x="0" y="1824485"/>
                  </a:moveTo>
                  <a:lnTo>
                    <a:pt x="0" y="376685"/>
                  </a:lnTo>
                  <a:lnTo>
                    <a:pt x="505423" y="376685"/>
                  </a:lnTo>
                  <a:lnTo>
                    <a:pt x="723900" y="0"/>
                  </a:lnTo>
                  <a:lnTo>
                    <a:pt x="942378" y="376685"/>
                  </a:lnTo>
                  <a:lnTo>
                    <a:pt x="1447800" y="376685"/>
                  </a:lnTo>
                  <a:lnTo>
                    <a:pt x="1447800" y="877699"/>
                  </a:lnTo>
                  <a:lnTo>
                    <a:pt x="1832084" y="1100584"/>
                  </a:lnTo>
                  <a:lnTo>
                    <a:pt x="1447800" y="1323469"/>
                  </a:lnTo>
                  <a:lnTo>
                    <a:pt x="1447800" y="182448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Isosceles Triangle 21"/>
            <p:cNvSpPr/>
            <p:nvPr/>
          </p:nvSpPr>
          <p:spPr>
            <a:xfrm rot="5400000">
              <a:off x="3843808" y="1705751"/>
              <a:ext cx="1447800" cy="1820209"/>
            </a:xfrm>
            <a:custGeom>
              <a:avLst/>
              <a:gdLst/>
              <a:ahLst/>
              <a:cxnLst/>
              <a:rect l="l" t="t" r="r" b="b"/>
              <a:pathLst>
                <a:path w="1447800" h="1820209">
                  <a:moveTo>
                    <a:pt x="0" y="1820209"/>
                  </a:moveTo>
                  <a:lnTo>
                    <a:pt x="0" y="372409"/>
                  </a:lnTo>
                  <a:lnTo>
                    <a:pt x="507903" y="372409"/>
                  </a:lnTo>
                  <a:lnTo>
                    <a:pt x="723900" y="0"/>
                  </a:lnTo>
                  <a:lnTo>
                    <a:pt x="939898" y="372409"/>
                  </a:lnTo>
                  <a:lnTo>
                    <a:pt x="1447800" y="372409"/>
                  </a:lnTo>
                  <a:lnTo>
                    <a:pt x="1447800" y="894272"/>
                  </a:lnTo>
                  <a:lnTo>
                    <a:pt x="1080698" y="1107193"/>
                  </a:lnTo>
                  <a:lnTo>
                    <a:pt x="1447800" y="1320112"/>
                  </a:lnTo>
                  <a:lnTo>
                    <a:pt x="1447800" y="1820209"/>
                  </a:lnTo>
                  <a:lnTo>
                    <a:pt x="938361" y="1820209"/>
                  </a:lnTo>
                  <a:lnTo>
                    <a:pt x="723900" y="1450450"/>
                  </a:lnTo>
                  <a:lnTo>
                    <a:pt x="509440" y="182020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Rectangle 9"/>
            <p:cNvSpPr/>
            <p:nvPr/>
          </p:nvSpPr>
          <p:spPr>
            <a:xfrm>
              <a:off x="3277591" y="4788725"/>
              <a:ext cx="1827809" cy="1447800"/>
            </a:xfrm>
            <a:custGeom>
              <a:avLst/>
              <a:gdLst/>
              <a:ahLst/>
              <a:cxnLst/>
              <a:rect l="l" t="t" r="r" b="b"/>
              <a:pathLst>
                <a:path w="1827809" h="1447800">
                  <a:moveTo>
                    <a:pt x="380009" y="0"/>
                  </a:moveTo>
                  <a:lnTo>
                    <a:pt x="889118" y="0"/>
                  </a:lnTo>
                  <a:lnTo>
                    <a:pt x="1102922" y="368628"/>
                  </a:lnTo>
                  <a:lnTo>
                    <a:pt x="1316727" y="0"/>
                  </a:lnTo>
                  <a:lnTo>
                    <a:pt x="1827809" y="0"/>
                  </a:lnTo>
                  <a:lnTo>
                    <a:pt x="1827809" y="502831"/>
                  </a:lnTo>
                  <a:lnTo>
                    <a:pt x="1446653" y="723901"/>
                  </a:lnTo>
                  <a:lnTo>
                    <a:pt x="1827809" y="944972"/>
                  </a:lnTo>
                  <a:lnTo>
                    <a:pt x="1827809" y="1447800"/>
                  </a:lnTo>
                  <a:lnTo>
                    <a:pt x="380009" y="1447800"/>
                  </a:lnTo>
                  <a:lnTo>
                    <a:pt x="380009" y="944307"/>
                  </a:lnTo>
                  <a:lnTo>
                    <a:pt x="0" y="723901"/>
                  </a:lnTo>
                  <a:lnTo>
                    <a:pt x="380009" y="50349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Rectangle 7"/>
            <p:cNvSpPr/>
            <p:nvPr/>
          </p:nvSpPr>
          <p:spPr>
            <a:xfrm>
              <a:off x="5105400" y="2955471"/>
              <a:ext cx="1447800" cy="2216368"/>
            </a:xfrm>
            <a:custGeom>
              <a:avLst/>
              <a:gdLst/>
              <a:ahLst/>
              <a:cxnLst/>
              <a:rect l="l" t="t" r="r" b="b"/>
              <a:pathLst>
                <a:path w="1447800" h="2216368">
                  <a:moveTo>
                    <a:pt x="723900" y="0"/>
                  </a:moveTo>
                  <a:lnTo>
                    <a:pt x="946785" y="384284"/>
                  </a:lnTo>
                  <a:lnTo>
                    <a:pt x="1447800" y="384284"/>
                  </a:lnTo>
                  <a:lnTo>
                    <a:pt x="1447800" y="1832084"/>
                  </a:lnTo>
                  <a:lnTo>
                    <a:pt x="946786" y="1832084"/>
                  </a:lnTo>
                  <a:lnTo>
                    <a:pt x="723901" y="2216368"/>
                  </a:lnTo>
                  <a:lnTo>
                    <a:pt x="501016" y="1832084"/>
                  </a:lnTo>
                  <a:lnTo>
                    <a:pt x="0" y="1832084"/>
                  </a:lnTo>
                  <a:lnTo>
                    <a:pt x="0" y="1319016"/>
                  </a:lnTo>
                  <a:lnTo>
                    <a:pt x="363504" y="1108183"/>
                  </a:lnTo>
                  <a:lnTo>
                    <a:pt x="0" y="897351"/>
                  </a:lnTo>
                  <a:lnTo>
                    <a:pt x="0" y="384284"/>
                  </a:lnTo>
                  <a:lnTo>
                    <a:pt x="501015" y="38428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5" name="Rectangle 6"/>
          <p:cNvSpPr/>
          <p:nvPr/>
        </p:nvSpPr>
        <p:spPr>
          <a:xfrm>
            <a:off x="8000919" y="2839255"/>
            <a:ext cx="1945117" cy="1666937"/>
          </a:xfrm>
          <a:custGeom>
            <a:avLst/>
            <a:gdLst/>
            <a:ahLst/>
            <a:cxnLst/>
            <a:rect l="l" t="t" r="r" b="b"/>
            <a:pathLst>
              <a:path w="2199230" h="2192619">
                <a:moveTo>
                  <a:pt x="1102922" y="0"/>
                </a:moveTo>
                <a:lnTo>
                  <a:pt x="1318920" y="372409"/>
                </a:lnTo>
                <a:lnTo>
                  <a:pt x="1826821" y="372409"/>
                </a:lnTo>
                <a:lnTo>
                  <a:pt x="1826821" y="880312"/>
                </a:lnTo>
                <a:lnTo>
                  <a:pt x="2199230" y="1096309"/>
                </a:lnTo>
                <a:lnTo>
                  <a:pt x="1826821" y="1312307"/>
                </a:lnTo>
                <a:lnTo>
                  <a:pt x="1826821" y="1820209"/>
                </a:lnTo>
                <a:lnTo>
                  <a:pt x="1318920" y="1820209"/>
                </a:lnTo>
                <a:lnTo>
                  <a:pt x="1102922" y="2192619"/>
                </a:lnTo>
                <a:lnTo>
                  <a:pt x="886924" y="1820209"/>
                </a:lnTo>
                <a:lnTo>
                  <a:pt x="379021" y="1820209"/>
                </a:lnTo>
                <a:lnTo>
                  <a:pt x="379021" y="1316142"/>
                </a:lnTo>
                <a:lnTo>
                  <a:pt x="0" y="1096309"/>
                </a:lnTo>
                <a:lnTo>
                  <a:pt x="379021" y="876477"/>
                </a:lnTo>
                <a:lnTo>
                  <a:pt x="379021" y="372409"/>
                </a:lnTo>
                <a:lnTo>
                  <a:pt x="886925" y="3724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effectLst>
            <a:outerShdw blurRad="63500" sx="105000" sy="105000" algn="ctr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17500" prstMaterial="dkEdge">
            <a:bevelT w="114300" prst="artDeco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636" y="1610592"/>
            <a:ext cx="1142433" cy="23081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D0D67F4-F4E6-4496-9C6E-CE518927324E}"/>
              </a:ext>
            </a:extLst>
          </p:cNvPr>
          <p:cNvGrpSpPr/>
          <p:nvPr/>
        </p:nvGrpSpPr>
        <p:grpSpPr>
          <a:xfrm>
            <a:off x="7779525" y="4506192"/>
            <a:ext cx="2888475" cy="1723549"/>
            <a:chOff x="7365417" y="3161680"/>
            <a:chExt cx="2888475" cy="172354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1CE882D-E7DD-4670-A2B2-B4A23E966127}"/>
                </a:ext>
              </a:extLst>
            </p:cNvPr>
            <p:cNvSpPr txBox="1"/>
            <p:nvPr/>
          </p:nvSpPr>
          <p:spPr>
            <a:xfrm>
              <a:off x="7365417" y="3161680"/>
              <a:ext cx="2563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missing piece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BE1BED-0C29-4E2E-8DFA-D06A86399BCB}"/>
                </a:ext>
              </a:extLst>
            </p:cNvPr>
            <p:cNvSpPr txBox="1"/>
            <p:nvPr/>
          </p:nvSpPr>
          <p:spPr>
            <a:xfrm>
              <a:off x="7365417" y="3684900"/>
              <a:ext cx="288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 own text and more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50063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A7A9BA20-BA53-4F17-AB72-FD6388794181}"/>
              </a:ext>
            </a:extLst>
          </p:cNvPr>
          <p:cNvSpPr/>
          <p:nvPr/>
        </p:nvSpPr>
        <p:spPr>
          <a:xfrm>
            <a:off x="0" y="4092164"/>
            <a:ext cx="12192000" cy="27658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Missing Piece (alternate)</a:t>
            </a:r>
          </a:p>
        </p:txBody>
      </p:sp>
      <p:grpSp>
        <p:nvGrpSpPr>
          <p:cNvPr id="3" name="Group 42"/>
          <p:cNvGrpSpPr/>
          <p:nvPr/>
        </p:nvGrpSpPr>
        <p:grpSpPr>
          <a:xfrm>
            <a:off x="2057400" y="1371600"/>
            <a:ext cx="4356756" cy="4344570"/>
            <a:chOff x="2201890" y="1891955"/>
            <a:chExt cx="4356756" cy="4344570"/>
          </a:xfrm>
          <a:scene3d>
            <a:camera prst="perspectiveRelaxed"/>
            <a:lightRig rig="soft" dir="t"/>
          </a:scene3d>
        </p:grpSpPr>
        <p:sp>
          <p:nvSpPr>
            <p:cNvPr id="5" name="Rectangle 4"/>
            <p:cNvSpPr/>
            <p:nvPr/>
          </p:nvSpPr>
          <p:spPr>
            <a:xfrm>
              <a:off x="5105400" y="1891955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0" y="0"/>
                  </a:moveTo>
                  <a:lnTo>
                    <a:pt x="1447800" y="0"/>
                  </a:lnTo>
                  <a:lnTo>
                    <a:pt x="1447800" y="1447800"/>
                  </a:lnTo>
                  <a:lnTo>
                    <a:pt x="946785" y="1447800"/>
                  </a:lnTo>
                  <a:lnTo>
                    <a:pt x="723900" y="1063516"/>
                  </a:lnTo>
                  <a:lnTo>
                    <a:pt x="501015" y="1447800"/>
                  </a:lnTo>
                  <a:lnTo>
                    <a:pt x="1" y="1447800"/>
                  </a:lnTo>
                  <a:lnTo>
                    <a:pt x="1" y="939899"/>
                  </a:lnTo>
                  <a:lnTo>
                    <a:pt x="372410" y="723901"/>
                  </a:lnTo>
                  <a:lnTo>
                    <a:pt x="1" y="507904"/>
                  </a:lnTo>
                  <a:lnTo>
                    <a:pt x="1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1891" y="4788725"/>
              <a:ext cx="1447800" cy="1447800"/>
            </a:xfrm>
            <a:custGeom>
              <a:avLst/>
              <a:gdLst/>
              <a:ahLst/>
              <a:cxnLst/>
              <a:rect l="l" t="t" r="r" b="b"/>
              <a:pathLst>
                <a:path w="1447800" h="1447800">
                  <a:moveTo>
                    <a:pt x="1431949" y="0"/>
                  </a:moveTo>
                  <a:lnTo>
                    <a:pt x="1447800" y="0"/>
                  </a:lnTo>
                  <a:lnTo>
                    <a:pt x="1447800" y="503497"/>
                  </a:lnTo>
                  <a:lnTo>
                    <a:pt x="1067792" y="723901"/>
                  </a:lnTo>
                  <a:lnTo>
                    <a:pt x="1447800" y="944307"/>
                  </a:lnTo>
                  <a:lnTo>
                    <a:pt x="1447800" y="1447800"/>
                  </a:lnTo>
                  <a:lnTo>
                    <a:pt x="0" y="1447800"/>
                  </a:lnTo>
                  <a:lnTo>
                    <a:pt x="0" y="1"/>
                  </a:lnTo>
                  <a:lnTo>
                    <a:pt x="485165" y="1"/>
                  </a:lnTo>
                  <a:lnTo>
                    <a:pt x="708050" y="384285"/>
                  </a:lnTo>
                  <a:lnTo>
                    <a:pt x="930935" y="1"/>
                  </a:lnTo>
                  <a:lnTo>
                    <a:pt x="1431949" y="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729690" y="4788725"/>
              <a:ext cx="1828956" cy="1447800"/>
            </a:xfrm>
            <a:custGeom>
              <a:avLst/>
              <a:gdLst/>
              <a:ahLst/>
              <a:cxnLst/>
              <a:rect l="l" t="t" r="r" b="b"/>
              <a:pathLst>
                <a:path w="1828956" h="1447800">
                  <a:moveTo>
                    <a:pt x="381156" y="0"/>
                  </a:moveTo>
                  <a:lnTo>
                    <a:pt x="399460" y="0"/>
                  </a:lnTo>
                  <a:lnTo>
                    <a:pt x="399460" y="3959"/>
                  </a:lnTo>
                  <a:lnTo>
                    <a:pt x="900476" y="3959"/>
                  </a:lnTo>
                  <a:lnTo>
                    <a:pt x="1123361" y="388243"/>
                  </a:lnTo>
                  <a:lnTo>
                    <a:pt x="1346246" y="3959"/>
                  </a:lnTo>
                  <a:lnTo>
                    <a:pt x="1828956" y="3959"/>
                  </a:lnTo>
                  <a:lnTo>
                    <a:pt x="1828956" y="1447800"/>
                  </a:lnTo>
                  <a:lnTo>
                    <a:pt x="381156" y="1447800"/>
                  </a:lnTo>
                  <a:lnTo>
                    <a:pt x="381156" y="944972"/>
                  </a:lnTo>
                  <a:lnTo>
                    <a:pt x="0" y="723901"/>
                  </a:lnTo>
                  <a:lnTo>
                    <a:pt x="381156" y="502831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01891" y="3339756"/>
              <a:ext cx="1447800" cy="1832084"/>
            </a:xfrm>
            <a:custGeom>
              <a:avLst/>
              <a:gdLst/>
              <a:ahLst/>
              <a:cxnLst/>
              <a:rect l="l" t="t" r="r" b="b"/>
              <a:pathLst>
                <a:path w="1447800" h="1832084">
                  <a:moveTo>
                    <a:pt x="1440876" y="0"/>
                  </a:moveTo>
                  <a:lnTo>
                    <a:pt x="1447800" y="0"/>
                  </a:lnTo>
                  <a:lnTo>
                    <a:pt x="1447800" y="504069"/>
                  </a:lnTo>
                  <a:lnTo>
                    <a:pt x="1068780" y="723900"/>
                  </a:lnTo>
                  <a:lnTo>
                    <a:pt x="1447800" y="943733"/>
                  </a:lnTo>
                  <a:lnTo>
                    <a:pt x="1447800" y="1447800"/>
                  </a:lnTo>
                  <a:lnTo>
                    <a:pt x="946786" y="1447800"/>
                  </a:lnTo>
                  <a:lnTo>
                    <a:pt x="723901" y="1832084"/>
                  </a:lnTo>
                  <a:lnTo>
                    <a:pt x="501016" y="1447800"/>
                  </a:lnTo>
                  <a:lnTo>
                    <a:pt x="0" y="1447800"/>
                  </a:lnTo>
                  <a:lnTo>
                    <a:pt x="0" y="3306"/>
                  </a:lnTo>
                  <a:lnTo>
                    <a:pt x="494092" y="3306"/>
                  </a:lnTo>
                  <a:lnTo>
                    <a:pt x="716977" y="387590"/>
                  </a:lnTo>
                  <a:lnTo>
                    <a:pt x="939862" y="3306"/>
                  </a:lnTo>
                  <a:lnTo>
                    <a:pt x="1440876" y="330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18"/>
            <p:cNvSpPr/>
            <p:nvPr/>
          </p:nvSpPr>
          <p:spPr>
            <a:xfrm rot="5400000">
              <a:off x="2198091" y="1896925"/>
              <a:ext cx="1832084" cy="1824485"/>
            </a:xfrm>
            <a:custGeom>
              <a:avLst/>
              <a:gdLst/>
              <a:ahLst/>
              <a:cxnLst/>
              <a:rect l="l" t="t" r="r" b="b"/>
              <a:pathLst>
                <a:path w="1832084" h="1824485">
                  <a:moveTo>
                    <a:pt x="0" y="1824485"/>
                  </a:moveTo>
                  <a:lnTo>
                    <a:pt x="0" y="376685"/>
                  </a:lnTo>
                  <a:lnTo>
                    <a:pt x="505423" y="376685"/>
                  </a:lnTo>
                  <a:lnTo>
                    <a:pt x="723900" y="0"/>
                  </a:lnTo>
                  <a:lnTo>
                    <a:pt x="942378" y="376685"/>
                  </a:lnTo>
                  <a:lnTo>
                    <a:pt x="1447800" y="376685"/>
                  </a:lnTo>
                  <a:lnTo>
                    <a:pt x="1447800" y="877699"/>
                  </a:lnTo>
                  <a:lnTo>
                    <a:pt x="1832084" y="1100584"/>
                  </a:lnTo>
                  <a:lnTo>
                    <a:pt x="1447800" y="1323469"/>
                  </a:lnTo>
                  <a:lnTo>
                    <a:pt x="1447800" y="182448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Isosceles Triangle 21"/>
            <p:cNvSpPr/>
            <p:nvPr/>
          </p:nvSpPr>
          <p:spPr>
            <a:xfrm rot="5400000">
              <a:off x="3843808" y="1705751"/>
              <a:ext cx="1447800" cy="1820209"/>
            </a:xfrm>
            <a:custGeom>
              <a:avLst/>
              <a:gdLst/>
              <a:ahLst/>
              <a:cxnLst/>
              <a:rect l="l" t="t" r="r" b="b"/>
              <a:pathLst>
                <a:path w="1447800" h="1820209">
                  <a:moveTo>
                    <a:pt x="0" y="1820209"/>
                  </a:moveTo>
                  <a:lnTo>
                    <a:pt x="0" y="372409"/>
                  </a:lnTo>
                  <a:lnTo>
                    <a:pt x="507903" y="372409"/>
                  </a:lnTo>
                  <a:lnTo>
                    <a:pt x="723900" y="0"/>
                  </a:lnTo>
                  <a:lnTo>
                    <a:pt x="939898" y="372409"/>
                  </a:lnTo>
                  <a:lnTo>
                    <a:pt x="1447800" y="372409"/>
                  </a:lnTo>
                  <a:lnTo>
                    <a:pt x="1447800" y="894272"/>
                  </a:lnTo>
                  <a:lnTo>
                    <a:pt x="1080698" y="1107193"/>
                  </a:lnTo>
                  <a:lnTo>
                    <a:pt x="1447800" y="1320112"/>
                  </a:lnTo>
                  <a:lnTo>
                    <a:pt x="1447800" y="1820209"/>
                  </a:lnTo>
                  <a:lnTo>
                    <a:pt x="938361" y="1820209"/>
                  </a:lnTo>
                  <a:lnTo>
                    <a:pt x="723900" y="1450450"/>
                  </a:lnTo>
                  <a:lnTo>
                    <a:pt x="509440" y="1820209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9"/>
            <p:cNvSpPr/>
            <p:nvPr/>
          </p:nvSpPr>
          <p:spPr>
            <a:xfrm>
              <a:off x="3277591" y="4788725"/>
              <a:ext cx="1827809" cy="1447800"/>
            </a:xfrm>
            <a:custGeom>
              <a:avLst/>
              <a:gdLst/>
              <a:ahLst/>
              <a:cxnLst/>
              <a:rect l="l" t="t" r="r" b="b"/>
              <a:pathLst>
                <a:path w="1827809" h="1447800">
                  <a:moveTo>
                    <a:pt x="380009" y="0"/>
                  </a:moveTo>
                  <a:lnTo>
                    <a:pt x="889118" y="0"/>
                  </a:lnTo>
                  <a:lnTo>
                    <a:pt x="1102922" y="368628"/>
                  </a:lnTo>
                  <a:lnTo>
                    <a:pt x="1316727" y="0"/>
                  </a:lnTo>
                  <a:lnTo>
                    <a:pt x="1827809" y="0"/>
                  </a:lnTo>
                  <a:lnTo>
                    <a:pt x="1827809" y="502831"/>
                  </a:lnTo>
                  <a:lnTo>
                    <a:pt x="1446653" y="723901"/>
                  </a:lnTo>
                  <a:lnTo>
                    <a:pt x="1827809" y="944972"/>
                  </a:lnTo>
                  <a:lnTo>
                    <a:pt x="1827809" y="1447800"/>
                  </a:lnTo>
                  <a:lnTo>
                    <a:pt x="380009" y="1447800"/>
                  </a:lnTo>
                  <a:lnTo>
                    <a:pt x="380009" y="944307"/>
                  </a:lnTo>
                  <a:lnTo>
                    <a:pt x="0" y="723901"/>
                  </a:lnTo>
                  <a:lnTo>
                    <a:pt x="380009" y="50349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7"/>
            <p:cNvSpPr/>
            <p:nvPr/>
          </p:nvSpPr>
          <p:spPr>
            <a:xfrm>
              <a:off x="5105400" y="2955471"/>
              <a:ext cx="1447800" cy="2216368"/>
            </a:xfrm>
            <a:custGeom>
              <a:avLst/>
              <a:gdLst/>
              <a:ahLst/>
              <a:cxnLst/>
              <a:rect l="l" t="t" r="r" b="b"/>
              <a:pathLst>
                <a:path w="1447800" h="2216368">
                  <a:moveTo>
                    <a:pt x="723900" y="0"/>
                  </a:moveTo>
                  <a:lnTo>
                    <a:pt x="946785" y="384284"/>
                  </a:lnTo>
                  <a:lnTo>
                    <a:pt x="1447800" y="384284"/>
                  </a:lnTo>
                  <a:lnTo>
                    <a:pt x="1447800" y="1832084"/>
                  </a:lnTo>
                  <a:lnTo>
                    <a:pt x="946786" y="1832084"/>
                  </a:lnTo>
                  <a:lnTo>
                    <a:pt x="723901" y="2216368"/>
                  </a:lnTo>
                  <a:lnTo>
                    <a:pt x="501016" y="1832084"/>
                  </a:lnTo>
                  <a:lnTo>
                    <a:pt x="0" y="1832084"/>
                  </a:lnTo>
                  <a:lnTo>
                    <a:pt x="0" y="1319016"/>
                  </a:lnTo>
                  <a:lnTo>
                    <a:pt x="363504" y="1108183"/>
                  </a:lnTo>
                  <a:lnTo>
                    <a:pt x="0" y="897351"/>
                  </a:lnTo>
                  <a:lnTo>
                    <a:pt x="0" y="384284"/>
                  </a:lnTo>
                  <a:lnTo>
                    <a:pt x="501015" y="38428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p3d extrusionH="317500" prstMaterial="dkEdge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"/>
          <p:cNvSpPr/>
          <p:nvPr/>
        </p:nvSpPr>
        <p:spPr>
          <a:xfrm>
            <a:off x="7990002" y="2676464"/>
            <a:ext cx="1945117" cy="1666937"/>
          </a:xfrm>
          <a:custGeom>
            <a:avLst/>
            <a:gdLst/>
            <a:ahLst/>
            <a:cxnLst/>
            <a:rect l="l" t="t" r="r" b="b"/>
            <a:pathLst>
              <a:path w="2199230" h="2192619">
                <a:moveTo>
                  <a:pt x="1102922" y="0"/>
                </a:moveTo>
                <a:lnTo>
                  <a:pt x="1318920" y="372409"/>
                </a:lnTo>
                <a:lnTo>
                  <a:pt x="1826821" y="372409"/>
                </a:lnTo>
                <a:lnTo>
                  <a:pt x="1826821" y="880312"/>
                </a:lnTo>
                <a:lnTo>
                  <a:pt x="2199230" y="1096309"/>
                </a:lnTo>
                <a:lnTo>
                  <a:pt x="1826821" y="1312307"/>
                </a:lnTo>
                <a:lnTo>
                  <a:pt x="1826821" y="1820209"/>
                </a:lnTo>
                <a:lnTo>
                  <a:pt x="1318920" y="1820209"/>
                </a:lnTo>
                <a:lnTo>
                  <a:pt x="1102922" y="2192619"/>
                </a:lnTo>
                <a:lnTo>
                  <a:pt x="886924" y="1820209"/>
                </a:lnTo>
                <a:lnTo>
                  <a:pt x="379021" y="1820209"/>
                </a:lnTo>
                <a:lnTo>
                  <a:pt x="379021" y="1316142"/>
                </a:lnTo>
                <a:lnTo>
                  <a:pt x="0" y="1096309"/>
                </a:lnTo>
                <a:lnTo>
                  <a:pt x="379021" y="876477"/>
                </a:lnTo>
                <a:lnTo>
                  <a:pt x="379021" y="372409"/>
                </a:lnTo>
                <a:lnTo>
                  <a:pt x="886925" y="372409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  <a:scene3d>
            <a:camera prst="perspectiveRelaxed"/>
            <a:lightRig rig="soft" dir="t"/>
          </a:scene3d>
          <a:sp3d extrusionH="317500" prstMaterial="dkEdge">
            <a:bevelT w="114300" prst="artDeco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43"/>
          <p:cNvSpPr>
            <a:spLocks noEditPoints="1"/>
          </p:cNvSpPr>
          <p:nvPr/>
        </p:nvSpPr>
        <p:spPr bwMode="auto">
          <a:xfrm>
            <a:off x="8487318" y="1371600"/>
            <a:ext cx="792996" cy="2245935"/>
          </a:xfrm>
          <a:custGeom>
            <a:avLst/>
            <a:gdLst/>
            <a:ahLst/>
            <a:cxnLst>
              <a:cxn ang="0">
                <a:pos x="58" y="412"/>
              </a:cxn>
              <a:cxn ang="0">
                <a:pos x="44" y="424"/>
              </a:cxn>
              <a:cxn ang="0">
                <a:pos x="46" y="466"/>
              </a:cxn>
              <a:cxn ang="0">
                <a:pos x="44" y="486"/>
              </a:cxn>
              <a:cxn ang="0">
                <a:pos x="60" y="516"/>
              </a:cxn>
              <a:cxn ang="0">
                <a:pos x="44" y="500"/>
              </a:cxn>
              <a:cxn ang="0">
                <a:pos x="32" y="510"/>
              </a:cxn>
              <a:cxn ang="0">
                <a:pos x="22" y="506"/>
              </a:cxn>
              <a:cxn ang="0">
                <a:pos x="28" y="496"/>
              </a:cxn>
              <a:cxn ang="0">
                <a:pos x="230" y="210"/>
              </a:cxn>
              <a:cxn ang="0">
                <a:pos x="228" y="234"/>
              </a:cxn>
              <a:cxn ang="0">
                <a:pos x="246" y="262"/>
              </a:cxn>
              <a:cxn ang="0">
                <a:pos x="226" y="246"/>
              </a:cxn>
              <a:cxn ang="0">
                <a:pos x="228" y="272"/>
              </a:cxn>
              <a:cxn ang="0">
                <a:pos x="114" y="122"/>
              </a:cxn>
              <a:cxn ang="0">
                <a:pos x="110" y="122"/>
              </a:cxn>
              <a:cxn ang="0">
                <a:pos x="114" y="118"/>
              </a:cxn>
              <a:cxn ang="0">
                <a:pos x="226" y="94"/>
              </a:cxn>
              <a:cxn ang="0">
                <a:pos x="224" y="126"/>
              </a:cxn>
              <a:cxn ang="0">
                <a:pos x="224" y="126"/>
              </a:cxn>
              <a:cxn ang="0">
                <a:pos x="220" y="136"/>
              </a:cxn>
              <a:cxn ang="0">
                <a:pos x="220" y="130"/>
              </a:cxn>
              <a:cxn ang="0">
                <a:pos x="234" y="116"/>
              </a:cxn>
              <a:cxn ang="0">
                <a:pos x="232" y="136"/>
              </a:cxn>
              <a:cxn ang="0">
                <a:pos x="250" y="154"/>
              </a:cxn>
              <a:cxn ang="0">
                <a:pos x="296" y="262"/>
              </a:cxn>
              <a:cxn ang="0">
                <a:pos x="248" y="292"/>
              </a:cxn>
              <a:cxn ang="0">
                <a:pos x="252" y="306"/>
              </a:cxn>
              <a:cxn ang="0">
                <a:pos x="298" y="394"/>
              </a:cxn>
              <a:cxn ang="0">
                <a:pos x="246" y="436"/>
              </a:cxn>
              <a:cxn ang="0">
                <a:pos x="220" y="574"/>
              </a:cxn>
              <a:cxn ang="0">
                <a:pos x="224" y="648"/>
              </a:cxn>
              <a:cxn ang="0">
                <a:pos x="214" y="780"/>
              </a:cxn>
              <a:cxn ang="0">
                <a:pos x="226" y="814"/>
              </a:cxn>
              <a:cxn ang="0">
                <a:pos x="234" y="842"/>
              </a:cxn>
              <a:cxn ang="0">
                <a:pos x="188" y="832"/>
              </a:cxn>
              <a:cxn ang="0">
                <a:pos x="182" y="794"/>
              </a:cxn>
              <a:cxn ang="0">
                <a:pos x="178" y="728"/>
              </a:cxn>
              <a:cxn ang="0">
                <a:pos x="156" y="588"/>
              </a:cxn>
              <a:cxn ang="0">
                <a:pos x="152" y="738"/>
              </a:cxn>
              <a:cxn ang="0">
                <a:pos x="158" y="776"/>
              </a:cxn>
              <a:cxn ang="0">
                <a:pos x="168" y="820"/>
              </a:cxn>
              <a:cxn ang="0">
                <a:pos x="116" y="818"/>
              </a:cxn>
              <a:cxn ang="0">
                <a:pos x="120" y="794"/>
              </a:cxn>
              <a:cxn ang="0">
                <a:pos x="126" y="756"/>
              </a:cxn>
              <a:cxn ang="0">
                <a:pos x="96" y="634"/>
              </a:cxn>
              <a:cxn ang="0">
                <a:pos x="84" y="612"/>
              </a:cxn>
              <a:cxn ang="0">
                <a:pos x="46" y="676"/>
              </a:cxn>
              <a:cxn ang="0">
                <a:pos x="10" y="666"/>
              </a:cxn>
              <a:cxn ang="0">
                <a:pos x="4" y="534"/>
              </a:cxn>
              <a:cxn ang="0">
                <a:pos x="16" y="506"/>
              </a:cxn>
              <a:cxn ang="0">
                <a:pos x="14" y="460"/>
              </a:cxn>
              <a:cxn ang="0">
                <a:pos x="36" y="354"/>
              </a:cxn>
              <a:cxn ang="0">
                <a:pos x="56" y="196"/>
              </a:cxn>
              <a:cxn ang="0">
                <a:pos x="110" y="134"/>
              </a:cxn>
              <a:cxn ang="0">
                <a:pos x="100" y="88"/>
              </a:cxn>
              <a:cxn ang="0">
                <a:pos x="116" y="36"/>
              </a:cxn>
              <a:cxn ang="0">
                <a:pos x="154" y="0"/>
              </a:cxn>
              <a:cxn ang="0">
                <a:pos x="192" y="14"/>
              </a:cxn>
              <a:cxn ang="0">
                <a:pos x="226" y="90"/>
              </a:cxn>
              <a:cxn ang="0">
                <a:pos x="236" y="108"/>
              </a:cxn>
            </a:cxnLst>
            <a:rect l="0" t="0" r="r" b="b"/>
            <a:pathLst>
              <a:path w="298" h="844">
                <a:moveTo>
                  <a:pt x="64" y="510"/>
                </a:moveTo>
                <a:lnTo>
                  <a:pt x="64" y="510"/>
                </a:lnTo>
                <a:lnTo>
                  <a:pt x="58" y="486"/>
                </a:lnTo>
                <a:lnTo>
                  <a:pt x="58" y="486"/>
                </a:lnTo>
                <a:lnTo>
                  <a:pt x="56" y="478"/>
                </a:lnTo>
                <a:lnTo>
                  <a:pt x="56" y="478"/>
                </a:lnTo>
                <a:lnTo>
                  <a:pt x="56" y="436"/>
                </a:lnTo>
                <a:lnTo>
                  <a:pt x="56" y="436"/>
                </a:lnTo>
                <a:lnTo>
                  <a:pt x="58" y="412"/>
                </a:lnTo>
                <a:lnTo>
                  <a:pt x="58" y="412"/>
                </a:lnTo>
                <a:lnTo>
                  <a:pt x="58" y="398"/>
                </a:lnTo>
                <a:lnTo>
                  <a:pt x="58" y="398"/>
                </a:lnTo>
                <a:lnTo>
                  <a:pt x="60" y="388"/>
                </a:lnTo>
                <a:lnTo>
                  <a:pt x="60" y="388"/>
                </a:lnTo>
                <a:lnTo>
                  <a:pt x="62" y="380"/>
                </a:lnTo>
                <a:lnTo>
                  <a:pt x="62" y="380"/>
                </a:lnTo>
                <a:lnTo>
                  <a:pt x="50" y="404"/>
                </a:lnTo>
                <a:lnTo>
                  <a:pt x="50" y="404"/>
                </a:lnTo>
                <a:lnTo>
                  <a:pt x="44" y="424"/>
                </a:lnTo>
                <a:lnTo>
                  <a:pt x="44" y="424"/>
                </a:lnTo>
                <a:lnTo>
                  <a:pt x="44" y="432"/>
                </a:lnTo>
                <a:lnTo>
                  <a:pt x="44" y="432"/>
                </a:lnTo>
                <a:lnTo>
                  <a:pt x="46" y="440"/>
                </a:lnTo>
                <a:lnTo>
                  <a:pt x="48" y="448"/>
                </a:lnTo>
                <a:lnTo>
                  <a:pt x="48" y="448"/>
                </a:lnTo>
                <a:lnTo>
                  <a:pt x="46" y="454"/>
                </a:lnTo>
                <a:lnTo>
                  <a:pt x="46" y="454"/>
                </a:lnTo>
                <a:lnTo>
                  <a:pt x="46" y="460"/>
                </a:lnTo>
                <a:lnTo>
                  <a:pt x="46" y="460"/>
                </a:lnTo>
                <a:lnTo>
                  <a:pt x="46" y="466"/>
                </a:lnTo>
                <a:lnTo>
                  <a:pt x="46" y="466"/>
                </a:lnTo>
                <a:lnTo>
                  <a:pt x="48" y="466"/>
                </a:lnTo>
                <a:lnTo>
                  <a:pt x="48" y="468"/>
                </a:lnTo>
                <a:lnTo>
                  <a:pt x="48" y="470"/>
                </a:lnTo>
                <a:lnTo>
                  <a:pt x="48" y="470"/>
                </a:lnTo>
                <a:lnTo>
                  <a:pt x="46" y="472"/>
                </a:lnTo>
                <a:lnTo>
                  <a:pt x="46" y="472"/>
                </a:lnTo>
                <a:lnTo>
                  <a:pt x="46" y="476"/>
                </a:lnTo>
                <a:lnTo>
                  <a:pt x="46" y="476"/>
                </a:lnTo>
                <a:lnTo>
                  <a:pt x="44" y="486"/>
                </a:lnTo>
                <a:lnTo>
                  <a:pt x="44" y="486"/>
                </a:lnTo>
                <a:lnTo>
                  <a:pt x="46" y="488"/>
                </a:lnTo>
                <a:lnTo>
                  <a:pt x="48" y="490"/>
                </a:lnTo>
                <a:lnTo>
                  <a:pt x="48" y="490"/>
                </a:lnTo>
                <a:lnTo>
                  <a:pt x="56" y="506"/>
                </a:lnTo>
                <a:lnTo>
                  <a:pt x="56" y="506"/>
                </a:lnTo>
                <a:lnTo>
                  <a:pt x="58" y="512"/>
                </a:lnTo>
                <a:lnTo>
                  <a:pt x="58" y="512"/>
                </a:lnTo>
                <a:lnTo>
                  <a:pt x="60" y="516"/>
                </a:lnTo>
                <a:lnTo>
                  <a:pt x="60" y="516"/>
                </a:lnTo>
                <a:lnTo>
                  <a:pt x="64" y="516"/>
                </a:lnTo>
                <a:lnTo>
                  <a:pt x="64" y="516"/>
                </a:lnTo>
                <a:lnTo>
                  <a:pt x="64" y="510"/>
                </a:lnTo>
                <a:lnTo>
                  <a:pt x="64" y="510"/>
                </a:lnTo>
                <a:close/>
                <a:moveTo>
                  <a:pt x="46" y="510"/>
                </a:moveTo>
                <a:lnTo>
                  <a:pt x="46" y="510"/>
                </a:lnTo>
                <a:lnTo>
                  <a:pt x="46" y="506"/>
                </a:lnTo>
                <a:lnTo>
                  <a:pt x="46" y="506"/>
                </a:lnTo>
                <a:lnTo>
                  <a:pt x="44" y="500"/>
                </a:lnTo>
                <a:lnTo>
                  <a:pt x="44" y="500"/>
                </a:lnTo>
                <a:lnTo>
                  <a:pt x="42" y="494"/>
                </a:lnTo>
                <a:lnTo>
                  <a:pt x="42" y="494"/>
                </a:lnTo>
                <a:lnTo>
                  <a:pt x="40" y="494"/>
                </a:lnTo>
                <a:lnTo>
                  <a:pt x="38" y="494"/>
                </a:lnTo>
                <a:lnTo>
                  <a:pt x="38" y="494"/>
                </a:lnTo>
                <a:lnTo>
                  <a:pt x="34" y="494"/>
                </a:lnTo>
                <a:lnTo>
                  <a:pt x="34" y="494"/>
                </a:lnTo>
                <a:lnTo>
                  <a:pt x="34" y="498"/>
                </a:lnTo>
                <a:lnTo>
                  <a:pt x="34" y="498"/>
                </a:lnTo>
                <a:lnTo>
                  <a:pt x="32" y="510"/>
                </a:lnTo>
                <a:lnTo>
                  <a:pt x="32" y="510"/>
                </a:lnTo>
                <a:lnTo>
                  <a:pt x="32" y="516"/>
                </a:lnTo>
                <a:lnTo>
                  <a:pt x="32" y="516"/>
                </a:lnTo>
                <a:lnTo>
                  <a:pt x="40" y="516"/>
                </a:lnTo>
                <a:lnTo>
                  <a:pt x="40" y="516"/>
                </a:lnTo>
                <a:lnTo>
                  <a:pt x="48" y="516"/>
                </a:lnTo>
                <a:lnTo>
                  <a:pt x="48" y="516"/>
                </a:lnTo>
                <a:lnTo>
                  <a:pt x="46" y="510"/>
                </a:lnTo>
                <a:lnTo>
                  <a:pt x="46" y="510"/>
                </a:lnTo>
                <a:close/>
                <a:moveTo>
                  <a:pt x="22" y="506"/>
                </a:moveTo>
                <a:lnTo>
                  <a:pt x="22" y="506"/>
                </a:lnTo>
                <a:lnTo>
                  <a:pt x="20" y="512"/>
                </a:lnTo>
                <a:lnTo>
                  <a:pt x="20" y="516"/>
                </a:lnTo>
                <a:lnTo>
                  <a:pt x="24" y="516"/>
                </a:lnTo>
                <a:lnTo>
                  <a:pt x="24" y="516"/>
                </a:lnTo>
                <a:lnTo>
                  <a:pt x="26" y="514"/>
                </a:lnTo>
                <a:lnTo>
                  <a:pt x="26" y="514"/>
                </a:lnTo>
                <a:lnTo>
                  <a:pt x="28" y="506"/>
                </a:lnTo>
                <a:lnTo>
                  <a:pt x="28" y="506"/>
                </a:lnTo>
                <a:lnTo>
                  <a:pt x="28" y="496"/>
                </a:lnTo>
                <a:lnTo>
                  <a:pt x="28" y="496"/>
                </a:lnTo>
                <a:lnTo>
                  <a:pt x="22" y="506"/>
                </a:lnTo>
                <a:lnTo>
                  <a:pt x="22" y="506"/>
                </a:lnTo>
                <a:close/>
                <a:moveTo>
                  <a:pt x="248" y="238"/>
                </a:moveTo>
                <a:lnTo>
                  <a:pt x="248" y="238"/>
                </a:lnTo>
                <a:lnTo>
                  <a:pt x="238" y="222"/>
                </a:lnTo>
                <a:lnTo>
                  <a:pt x="238" y="222"/>
                </a:lnTo>
                <a:lnTo>
                  <a:pt x="234" y="216"/>
                </a:lnTo>
                <a:lnTo>
                  <a:pt x="232" y="212"/>
                </a:lnTo>
                <a:lnTo>
                  <a:pt x="230" y="210"/>
                </a:lnTo>
                <a:lnTo>
                  <a:pt x="230" y="210"/>
                </a:lnTo>
                <a:lnTo>
                  <a:pt x="228" y="216"/>
                </a:lnTo>
                <a:lnTo>
                  <a:pt x="228" y="216"/>
                </a:lnTo>
                <a:lnTo>
                  <a:pt x="228" y="220"/>
                </a:lnTo>
                <a:lnTo>
                  <a:pt x="228" y="224"/>
                </a:lnTo>
                <a:lnTo>
                  <a:pt x="228" y="224"/>
                </a:lnTo>
                <a:lnTo>
                  <a:pt x="226" y="228"/>
                </a:lnTo>
                <a:lnTo>
                  <a:pt x="226" y="228"/>
                </a:lnTo>
                <a:lnTo>
                  <a:pt x="228" y="234"/>
                </a:lnTo>
                <a:lnTo>
                  <a:pt x="228" y="234"/>
                </a:lnTo>
                <a:lnTo>
                  <a:pt x="228" y="242"/>
                </a:lnTo>
                <a:lnTo>
                  <a:pt x="228" y="242"/>
                </a:lnTo>
                <a:lnTo>
                  <a:pt x="232" y="258"/>
                </a:lnTo>
                <a:lnTo>
                  <a:pt x="232" y="258"/>
                </a:lnTo>
                <a:lnTo>
                  <a:pt x="234" y="268"/>
                </a:lnTo>
                <a:lnTo>
                  <a:pt x="234" y="268"/>
                </a:lnTo>
                <a:lnTo>
                  <a:pt x="242" y="264"/>
                </a:lnTo>
                <a:lnTo>
                  <a:pt x="242" y="264"/>
                </a:lnTo>
                <a:lnTo>
                  <a:pt x="246" y="262"/>
                </a:lnTo>
                <a:lnTo>
                  <a:pt x="246" y="262"/>
                </a:lnTo>
                <a:lnTo>
                  <a:pt x="252" y="258"/>
                </a:lnTo>
                <a:lnTo>
                  <a:pt x="252" y="258"/>
                </a:lnTo>
                <a:lnTo>
                  <a:pt x="256" y="254"/>
                </a:lnTo>
                <a:lnTo>
                  <a:pt x="256" y="254"/>
                </a:lnTo>
                <a:lnTo>
                  <a:pt x="248" y="238"/>
                </a:lnTo>
                <a:lnTo>
                  <a:pt x="248" y="238"/>
                </a:lnTo>
                <a:close/>
                <a:moveTo>
                  <a:pt x="228" y="260"/>
                </a:moveTo>
                <a:lnTo>
                  <a:pt x="228" y="260"/>
                </a:lnTo>
                <a:lnTo>
                  <a:pt x="226" y="246"/>
                </a:lnTo>
                <a:lnTo>
                  <a:pt x="226" y="246"/>
                </a:lnTo>
                <a:lnTo>
                  <a:pt x="224" y="256"/>
                </a:lnTo>
                <a:lnTo>
                  <a:pt x="224" y="256"/>
                </a:lnTo>
                <a:lnTo>
                  <a:pt x="220" y="266"/>
                </a:lnTo>
                <a:lnTo>
                  <a:pt x="220" y="266"/>
                </a:lnTo>
                <a:lnTo>
                  <a:pt x="222" y="272"/>
                </a:lnTo>
                <a:lnTo>
                  <a:pt x="222" y="272"/>
                </a:lnTo>
                <a:lnTo>
                  <a:pt x="224" y="272"/>
                </a:lnTo>
                <a:lnTo>
                  <a:pt x="224" y="272"/>
                </a:lnTo>
                <a:lnTo>
                  <a:pt x="228" y="272"/>
                </a:lnTo>
                <a:lnTo>
                  <a:pt x="228" y="272"/>
                </a:lnTo>
                <a:lnTo>
                  <a:pt x="228" y="260"/>
                </a:lnTo>
                <a:lnTo>
                  <a:pt x="228" y="260"/>
                </a:lnTo>
                <a:close/>
                <a:moveTo>
                  <a:pt x="114" y="122"/>
                </a:moveTo>
                <a:lnTo>
                  <a:pt x="114" y="122"/>
                </a:lnTo>
                <a:lnTo>
                  <a:pt x="114" y="128"/>
                </a:lnTo>
                <a:lnTo>
                  <a:pt x="114" y="128"/>
                </a:lnTo>
                <a:lnTo>
                  <a:pt x="116" y="124"/>
                </a:lnTo>
                <a:lnTo>
                  <a:pt x="116" y="124"/>
                </a:lnTo>
                <a:lnTo>
                  <a:pt x="114" y="122"/>
                </a:lnTo>
                <a:lnTo>
                  <a:pt x="114" y="122"/>
                </a:lnTo>
                <a:close/>
                <a:moveTo>
                  <a:pt x="110" y="122"/>
                </a:moveTo>
                <a:lnTo>
                  <a:pt x="110" y="122"/>
                </a:lnTo>
                <a:lnTo>
                  <a:pt x="110" y="118"/>
                </a:lnTo>
                <a:lnTo>
                  <a:pt x="110" y="118"/>
                </a:lnTo>
                <a:lnTo>
                  <a:pt x="110" y="118"/>
                </a:lnTo>
                <a:lnTo>
                  <a:pt x="110" y="118"/>
                </a:lnTo>
                <a:lnTo>
                  <a:pt x="110" y="124"/>
                </a:lnTo>
                <a:lnTo>
                  <a:pt x="110" y="124"/>
                </a:lnTo>
                <a:lnTo>
                  <a:pt x="110" y="122"/>
                </a:lnTo>
                <a:lnTo>
                  <a:pt x="110" y="122"/>
                </a:lnTo>
                <a:close/>
                <a:moveTo>
                  <a:pt x="104" y="112"/>
                </a:moveTo>
                <a:lnTo>
                  <a:pt x="104" y="112"/>
                </a:lnTo>
                <a:lnTo>
                  <a:pt x="106" y="116"/>
                </a:lnTo>
                <a:lnTo>
                  <a:pt x="106" y="114"/>
                </a:lnTo>
                <a:lnTo>
                  <a:pt x="106" y="114"/>
                </a:lnTo>
                <a:lnTo>
                  <a:pt x="106" y="114"/>
                </a:lnTo>
                <a:lnTo>
                  <a:pt x="106" y="114"/>
                </a:lnTo>
                <a:lnTo>
                  <a:pt x="104" y="112"/>
                </a:lnTo>
                <a:lnTo>
                  <a:pt x="104" y="112"/>
                </a:lnTo>
                <a:close/>
                <a:moveTo>
                  <a:pt x="114" y="118"/>
                </a:moveTo>
                <a:lnTo>
                  <a:pt x="114" y="118"/>
                </a:lnTo>
                <a:lnTo>
                  <a:pt x="116" y="120"/>
                </a:lnTo>
                <a:lnTo>
                  <a:pt x="116" y="120"/>
                </a:lnTo>
                <a:lnTo>
                  <a:pt x="116" y="120"/>
                </a:lnTo>
                <a:lnTo>
                  <a:pt x="114" y="118"/>
                </a:lnTo>
                <a:lnTo>
                  <a:pt x="114" y="118"/>
                </a:lnTo>
                <a:close/>
                <a:moveTo>
                  <a:pt x="222" y="90"/>
                </a:moveTo>
                <a:lnTo>
                  <a:pt x="222" y="90"/>
                </a:lnTo>
                <a:lnTo>
                  <a:pt x="226" y="94"/>
                </a:lnTo>
                <a:lnTo>
                  <a:pt x="226" y="94"/>
                </a:lnTo>
                <a:lnTo>
                  <a:pt x="222" y="90"/>
                </a:lnTo>
                <a:lnTo>
                  <a:pt x="222" y="90"/>
                </a:lnTo>
                <a:close/>
                <a:moveTo>
                  <a:pt x="230" y="114"/>
                </a:moveTo>
                <a:lnTo>
                  <a:pt x="230" y="112"/>
                </a:lnTo>
                <a:lnTo>
                  <a:pt x="230" y="112"/>
                </a:lnTo>
                <a:lnTo>
                  <a:pt x="230" y="110"/>
                </a:lnTo>
                <a:lnTo>
                  <a:pt x="230" y="110"/>
                </a:lnTo>
                <a:lnTo>
                  <a:pt x="230" y="114"/>
                </a:lnTo>
                <a:lnTo>
                  <a:pt x="230" y="114"/>
                </a:lnTo>
                <a:close/>
                <a:moveTo>
                  <a:pt x="224" y="126"/>
                </a:moveTo>
                <a:lnTo>
                  <a:pt x="224" y="126"/>
                </a:lnTo>
                <a:lnTo>
                  <a:pt x="224" y="124"/>
                </a:lnTo>
                <a:lnTo>
                  <a:pt x="224" y="124"/>
                </a:lnTo>
                <a:lnTo>
                  <a:pt x="224" y="120"/>
                </a:lnTo>
                <a:lnTo>
                  <a:pt x="224" y="122"/>
                </a:lnTo>
                <a:lnTo>
                  <a:pt x="224" y="122"/>
                </a:lnTo>
                <a:lnTo>
                  <a:pt x="224" y="126"/>
                </a:lnTo>
                <a:lnTo>
                  <a:pt x="224" y="126"/>
                </a:lnTo>
                <a:lnTo>
                  <a:pt x="224" y="126"/>
                </a:lnTo>
                <a:lnTo>
                  <a:pt x="224" y="126"/>
                </a:lnTo>
                <a:lnTo>
                  <a:pt x="224" y="126"/>
                </a:lnTo>
                <a:close/>
                <a:moveTo>
                  <a:pt x="220" y="136"/>
                </a:moveTo>
                <a:lnTo>
                  <a:pt x="220" y="136"/>
                </a:lnTo>
                <a:lnTo>
                  <a:pt x="224" y="138"/>
                </a:lnTo>
                <a:lnTo>
                  <a:pt x="224" y="138"/>
                </a:lnTo>
                <a:lnTo>
                  <a:pt x="224" y="130"/>
                </a:lnTo>
                <a:lnTo>
                  <a:pt x="224" y="130"/>
                </a:lnTo>
                <a:lnTo>
                  <a:pt x="222" y="132"/>
                </a:lnTo>
                <a:lnTo>
                  <a:pt x="222" y="132"/>
                </a:lnTo>
                <a:lnTo>
                  <a:pt x="220" y="136"/>
                </a:lnTo>
                <a:lnTo>
                  <a:pt x="220" y="136"/>
                </a:lnTo>
                <a:close/>
                <a:moveTo>
                  <a:pt x="220" y="130"/>
                </a:moveTo>
                <a:lnTo>
                  <a:pt x="220" y="130"/>
                </a:lnTo>
                <a:lnTo>
                  <a:pt x="220" y="126"/>
                </a:lnTo>
                <a:lnTo>
                  <a:pt x="220" y="126"/>
                </a:lnTo>
                <a:lnTo>
                  <a:pt x="220" y="126"/>
                </a:lnTo>
                <a:lnTo>
                  <a:pt x="220" y="128"/>
                </a:lnTo>
                <a:lnTo>
                  <a:pt x="220" y="128"/>
                </a:lnTo>
                <a:lnTo>
                  <a:pt x="220" y="132"/>
                </a:lnTo>
                <a:lnTo>
                  <a:pt x="220" y="130"/>
                </a:lnTo>
                <a:lnTo>
                  <a:pt x="220" y="130"/>
                </a:lnTo>
                <a:close/>
                <a:moveTo>
                  <a:pt x="240" y="108"/>
                </a:moveTo>
                <a:lnTo>
                  <a:pt x="240" y="108"/>
                </a:lnTo>
                <a:lnTo>
                  <a:pt x="236" y="110"/>
                </a:lnTo>
                <a:lnTo>
                  <a:pt x="236" y="110"/>
                </a:lnTo>
                <a:lnTo>
                  <a:pt x="234" y="110"/>
                </a:lnTo>
                <a:lnTo>
                  <a:pt x="234" y="112"/>
                </a:lnTo>
                <a:lnTo>
                  <a:pt x="234" y="112"/>
                </a:lnTo>
                <a:lnTo>
                  <a:pt x="234" y="116"/>
                </a:lnTo>
                <a:lnTo>
                  <a:pt x="234" y="116"/>
                </a:lnTo>
                <a:lnTo>
                  <a:pt x="234" y="120"/>
                </a:lnTo>
                <a:lnTo>
                  <a:pt x="234" y="120"/>
                </a:lnTo>
                <a:lnTo>
                  <a:pt x="232" y="124"/>
                </a:lnTo>
                <a:lnTo>
                  <a:pt x="228" y="128"/>
                </a:lnTo>
                <a:lnTo>
                  <a:pt x="228" y="128"/>
                </a:lnTo>
                <a:lnTo>
                  <a:pt x="228" y="128"/>
                </a:lnTo>
                <a:lnTo>
                  <a:pt x="228" y="132"/>
                </a:lnTo>
                <a:lnTo>
                  <a:pt x="228" y="132"/>
                </a:lnTo>
                <a:lnTo>
                  <a:pt x="232" y="136"/>
                </a:lnTo>
                <a:lnTo>
                  <a:pt x="232" y="136"/>
                </a:lnTo>
                <a:lnTo>
                  <a:pt x="228" y="136"/>
                </a:lnTo>
                <a:lnTo>
                  <a:pt x="228" y="136"/>
                </a:lnTo>
                <a:lnTo>
                  <a:pt x="228" y="134"/>
                </a:lnTo>
                <a:lnTo>
                  <a:pt x="228" y="134"/>
                </a:lnTo>
                <a:lnTo>
                  <a:pt x="226" y="138"/>
                </a:lnTo>
                <a:lnTo>
                  <a:pt x="226" y="138"/>
                </a:lnTo>
                <a:lnTo>
                  <a:pt x="236" y="142"/>
                </a:lnTo>
                <a:lnTo>
                  <a:pt x="236" y="142"/>
                </a:lnTo>
                <a:lnTo>
                  <a:pt x="244" y="146"/>
                </a:lnTo>
                <a:lnTo>
                  <a:pt x="250" y="154"/>
                </a:lnTo>
                <a:lnTo>
                  <a:pt x="260" y="168"/>
                </a:lnTo>
                <a:lnTo>
                  <a:pt x="260" y="168"/>
                </a:lnTo>
                <a:lnTo>
                  <a:pt x="266" y="182"/>
                </a:lnTo>
                <a:lnTo>
                  <a:pt x="272" y="196"/>
                </a:lnTo>
                <a:lnTo>
                  <a:pt x="272" y="196"/>
                </a:lnTo>
                <a:lnTo>
                  <a:pt x="294" y="244"/>
                </a:lnTo>
                <a:lnTo>
                  <a:pt x="294" y="244"/>
                </a:lnTo>
                <a:lnTo>
                  <a:pt x="296" y="252"/>
                </a:lnTo>
                <a:lnTo>
                  <a:pt x="296" y="258"/>
                </a:lnTo>
                <a:lnTo>
                  <a:pt x="296" y="262"/>
                </a:lnTo>
                <a:lnTo>
                  <a:pt x="296" y="262"/>
                </a:lnTo>
                <a:lnTo>
                  <a:pt x="286" y="272"/>
                </a:lnTo>
                <a:lnTo>
                  <a:pt x="274" y="282"/>
                </a:lnTo>
                <a:lnTo>
                  <a:pt x="274" y="282"/>
                </a:lnTo>
                <a:lnTo>
                  <a:pt x="262" y="288"/>
                </a:lnTo>
                <a:lnTo>
                  <a:pt x="262" y="288"/>
                </a:lnTo>
                <a:lnTo>
                  <a:pt x="258" y="290"/>
                </a:lnTo>
                <a:lnTo>
                  <a:pt x="254" y="292"/>
                </a:lnTo>
                <a:lnTo>
                  <a:pt x="254" y="292"/>
                </a:lnTo>
                <a:lnTo>
                  <a:pt x="248" y="292"/>
                </a:lnTo>
                <a:lnTo>
                  <a:pt x="248" y="292"/>
                </a:lnTo>
                <a:lnTo>
                  <a:pt x="242" y="296"/>
                </a:lnTo>
                <a:lnTo>
                  <a:pt x="242" y="296"/>
                </a:lnTo>
                <a:lnTo>
                  <a:pt x="242" y="302"/>
                </a:lnTo>
                <a:lnTo>
                  <a:pt x="242" y="302"/>
                </a:lnTo>
                <a:lnTo>
                  <a:pt x="244" y="302"/>
                </a:lnTo>
                <a:lnTo>
                  <a:pt x="246" y="304"/>
                </a:lnTo>
                <a:lnTo>
                  <a:pt x="246" y="304"/>
                </a:lnTo>
                <a:lnTo>
                  <a:pt x="252" y="306"/>
                </a:lnTo>
                <a:lnTo>
                  <a:pt x="252" y="306"/>
                </a:lnTo>
                <a:lnTo>
                  <a:pt x="268" y="328"/>
                </a:lnTo>
                <a:lnTo>
                  <a:pt x="268" y="328"/>
                </a:lnTo>
                <a:lnTo>
                  <a:pt x="274" y="340"/>
                </a:lnTo>
                <a:lnTo>
                  <a:pt x="274" y="340"/>
                </a:lnTo>
                <a:lnTo>
                  <a:pt x="276" y="340"/>
                </a:lnTo>
                <a:lnTo>
                  <a:pt x="278" y="342"/>
                </a:lnTo>
                <a:lnTo>
                  <a:pt x="278" y="342"/>
                </a:lnTo>
                <a:lnTo>
                  <a:pt x="290" y="374"/>
                </a:lnTo>
                <a:lnTo>
                  <a:pt x="290" y="374"/>
                </a:lnTo>
                <a:lnTo>
                  <a:pt x="298" y="394"/>
                </a:lnTo>
                <a:lnTo>
                  <a:pt x="298" y="394"/>
                </a:lnTo>
                <a:lnTo>
                  <a:pt x="298" y="398"/>
                </a:lnTo>
                <a:lnTo>
                  <a:pt x="296" y="400"/>
                </a:lnTo>
                <a:lnTo>
                  <a:pt x="296" y="400"/>
                </a:lnTo>
                <a:lnTo>
                  <a:pt x="286" y="404"/>
                </a:lnTo>
                <a:lnTo>
                  <a:pt x="272" y="410"/>
                </a:lnTo>
                <a:lnTo>
                  <a:pt x="272" y="410"/>
                </a:lnTo>
                <a:lnTo>
                  <a:pt x="250" y="418"/>
                </a:lnTo>
                <a:lnTo>
                  <a:pt x="250" y="418"/>
                </a:lnTo>
                <a:lnTo>
                  <a:pt x="246" y="436"/>
                </a:lnTo>
                <a:lnTo>
                  <a:pt x="246" y="436"/>
                </a:lnTo>
                <a:lnTo>
                  <a:pt x="232" y="502"/>
                </a:lnTo>
                <a:lnTo>
                  <a:pt x="232" y="502"/>
                </a:lnTo>
                <a:lnTo>
                  <a:pt x="228" y="526"/>
                </a:lnTo>
                <a:lnTo>
                  <a:pt x="228" y="526"/>
                </a:lnTo>
                <a:lnTo>
                  <a:pt x="222" y="556"/>
                </a:lnTo>
                <a:lnTo>
                  <a:pt x="222" y="556"/>
                </a:lnTo>
                <a:lnTo>
                  <a:pt x="220" y="568"/>
                </a:lnTo>
                <a:lnTo>
                  <a:pt x="220" y="568"/>
                </a:lnTo>
                <a:lnTo>
                  <a:pt x="220" y="574"/>
                </a:lnTo>
                <a:lnTo>
                  <a:pt x="220" y="576"/>
                </a:lnTo>
                <a:lnTo>
                  <a:pt x="220" y="578"/>
                </a:lnTo>
                <a:lnTo>
                  <a:pt x="220" y="578"/>
                </a:lnTo>
                <a:lnTo>
                  <a:pt x="216" y="582"/>
                </a:lnTo>
                <a:lnTo>
                  <a:pt x="216" y="582"/>
                </a:lnTo>
                <a:lnTo>
                  <a:pt x="216" y="594"/>
                </a:lnTo>
                <a:lnTo>
                  <a:pt x="220" y="614"/>
                </a:lnTo>
                <a:lnTo>
                  <a:pt x="220" y="614"/>
                </a:lnTo>
                <a:lnTo>
                  <a:pt x="222" y="632"/>
                </a:lnTo>
                <a:lnTo>
                  <a:pt x="224" y="648"/>
                </a:lnTo>
                <a:lnTo>
                  <a:pt x="224" y="666"/>
                </a:lnTo>
                <a:lnTo>
                  <a:pt x="224" y="666"/>
                </a:lnTo>
                <a:lnTo>
                  <a:pt x="220" y="696"/>
                </a:lnTo>
                <a:lnTo>
                  <a:pt x="216" y="726"/>
                </a:lnTo>
                <a:lnTo>
                  <a:pt x="216" y="726"/>
                </a:lnTo>
                <a:lnTo>
                  <a:pt x="210" y="760"/>
                </a:lnTo>
                <a:lnTo>
                  <a:pt x="210" y="760"/>
                </a:lnTo>
                <a:lnTo>
                  <a:pt x="212" y="768"/>
                </a:lnTo>
                <a:lnTo>
                  <a:pt x="214" y="780"/>
                </a:lnTo>
                <a:lnTo>
                  <a:pt x="214" y="780"/>
                </a:lnTo>
                <a:lnTo>
                  <a:pt x="210" y="788"/>
                </a:lnTo>
                <a:lnTo>
                  <a:pt x="210" y="788"/>
                </a:lnTo>
                <a:lnTo>
                  <a:pt x="214" y="794"/>
                </a:lnTo>
                <a:lnTo>
                  <a:pt x="216" y="800"/>
                </a:lnTo>
                <a:lnTo>
                  <a:pt x="216" y="800"/>
                </a:lnTo>
                <a:lnTo>
                  <a:pt x="222" y="806"/>
                </a:lnTo>
                <a:lnTo>
                  <a:pt x="222" y="806"/>
                </a:lnTo>
                <a:lnTo>
                  <a:pt x="226" y="810"/>
                </a:lnTo>
                <a:lnTo>
                  <a:pt x="226" y="814"/>
                </a:lnTo>
                <a:lnTo>
                  <a:pt x="226" y="814"/>
                </a:lnTo>
                <a:lnTo>
                  <a:pt x="228" y="818"/>
                </a:lnTo>
                <a:lnTo>
                  <a:pt x="230" y="822"/>
                </a:lnTo>
                <a:lnTo>
                  <a:pt x="232" y="828"/>
                </a:lnTo>
                <a:lnTo>
                  <a:pt x="232" y="828"/>
                </a:lnTo>
                <a:lnTo>
                  <a:pt x="232" y="828"/>
                </a:lnTo>
                <a:lnTo>
                  <a:pt x="234" y="832"/>
                </a:lnTo>
                <a:lnTo>
                  <a:pt x="234" y="832"/>
                </a:lnTo>
                <a:lnTo>
                  <a:pt x="236" y="840"/>
                </a:lnTo>
                <a:lnTo>
                  <a:pt x="236" y="840"/>
                </a:lnTo>
                <a:lnTo>
                  <a:pt x="234" y="842"/>
                </a:lnTo>
                <a:lnTo>
                  <a:pt x="232" y="844"/>
                </a:lnTo>
                <a:lnTo>
                  <a:pt x="232" y="844"/>
                </a:lnTo>
                <a:lnTo>
                  <a:pt x="212" y="844"/>
                </a:lnTo>
                <a:lnTo>
                  <a:pt x="212" y="844"/>
                </a:lnTo>
                <a:lnTo>
                  <a:pt x="198" y="844"/>
                </a:lnTo>
                <a:lnTo>
                  <a:pt x="188" y="842"/>
                </a:lnTo>
                <a:lnTo>
                  <a:pt x="188" y="842"/>
                </a:lnTo>
                <a:lnTo>
                  <a:pt x="186" y="840"/>
                </a:lnTo>
                <a:lnTo>
                  <a:pt x="186" y="838"/>
                </a:lnTo>
                <a:lnTo>
                  <a:pt x="188" y="832"/>
                </a:lnTo>
                <a:lnTo>
                  <a:pt x="188" y="832"/>
                </a:lnTo>
                <a:lnTo>
                  <a:pt x="188" y="828"/>
                </a:lnTo>
                <a:lnTo>
                  <a:pt x="188" y="828"/>
                </a:lnTo>
                <a:lnTo>
                  <a:pt x="188" y="824"/>
                </a:lnTo>
                <a:lnTo>
                  <a:pt x="188" y="824"/>
                </a:lnTo>
                <a:lnTo>
                  <a:pt x="184" y="810"/>
                </a:lnTo>
                <a:lnTo>
                  <a:pt x="184" y="810"/>
                </a:lnTo>
                <a:lnTo>
                  <a:pt x="184" y="802"/>
                </a:lnTo>
                <a:lnTo>
                  <a:pt x="184" y="802"/>
                </a:lnTo>
                <a:lnTo>
                  <a:pt x="182" y="794"/>
                </a:lnTo>
                <a:lnTo>
                  <a:pt x="182" y="794"/>
                </a:lnTo>
                <a:lnTo>
                  <a:pt x="184" y="786"/>
                </a:lnTo>
                <a:lnTo>
                  <a:pt x="184" y="786"/>
                </a:lnTo>
                <a:lnTo>
                  <a:pt x="182" y="780"/>
                </a:lnTo>
                <a:lnTo>
                  <a:pt x="180" y="774"/>
                </a:lnTo>
                <a:lnTo>
                  <a:pt x="180" y="774"/>
                </a:lnTo>
                <a:lnTo>
                  <a:pt x="182" y="758"/>
                </a:lnTo>
                <a:lnTo>
                  <a:pt x="182" y="758"/>
                </a:lnTo>
                <a:lnTo>
                  <a:pt x="178" y="728"/>
                </a:lnTo>
                <a:lnTo>
                  <a:pt x="178" y="728"/>
                </a:lnTo>
                <a:lnTo>
                  <a:pt x="172" y="690"/>
                </a:lnTo>
                <a:lnTo>
                  <a:pt x="172" y="690"/>
                </a:lnTo>
                <a:lnTo>
                  <a:pt x="168" y="668"/>
                </a:lnTo>
                <a:lnTo>
                  <a:pt x="168" y="646"/>
                </a:lnTo>
                <a:lnTo>
                  <a:pt x="168" y="646"/>
                </a:lnTo>
                <a:lnTo>
                  <a:pt x="164" y="604"/>
                </a:lnTo>
                <a:lnTo>
                  <a:pt x="164" y="604"/>
                </a:lnTo>
                <a:lnTo>
                  <a:pt x="162" y="588"/>
                </a:lnTo>
                <a:lnTo>
                  <a:pt x="162" y="588"/>
                </a:lnTo>
                <a:lnTo>
                  <a:pt x="156" y="588"/>
                </a:lnTo>
                <a:lnTo>
                  <a:pt x="150" y="588"/>
                </a:lnTo>
                <a:lnTo>
                  <a:pt x="150" y="588"/>
                </a:lnTo>
                <a:lnTo>
                  <a:pt x="150" y="606"/>
                </a:lnTo>
                <a:lnTo>
                  <a:pt x="150" y="606"/>
                </a:lnTo>
                <a:lnTo>
                  <a:pt x="152" y="654"/>
                </a:lnTo>
                <a:lnTo>
                  <a:pt x="152" y="654"/>
                </a:lnTo>
                <a:lnTo>
                  <a:pt x="150" y="708"/>
                </a:lnTo>
                <a:lnTo>
                  <a:pt x="150" y="708"/>
                </a:lnTo>
                <a:lnTo>
                  <a:pt x="152" y="738"/>
                </a:lnTo>
                <a:lnTo>
                  <a:pt x="152" y="738"/>
                </a:lnTo>
                <a:lnTo>
                  <a:pt x="154" y="744"/>
                </a:lnTo>
                <a:lnTo>
                  <a:pt x="154" y="744"/>
                </a:lnTo>
                <a:lnTo>
                  <a:pt x="154" y="754"/>
                </a:lnTo>
                <a:lnTo>
                  <a:pt x="154" y="754"/>
                </a:lnTo>
                <a:lnTo>
                  <a:pt x="156" y="766"/>
                </a:lnTo>
                <a:lnTo>
                  <a:pt x="156" y="766"/>
                </a:lnTo>
                <a:lnTo>
                  <a:pt x="156" y="774"/>
                </a:lnTo>
                <a:lnTo>
                  <a:pt x="156" y="774"/>
                </a:lnTo>
                <a:lnTo>
                  <a:pt x="158" y="776"/>
                </a:lnTo>
                <a:lnTo>
                  <a:pt x="158" y="776"/>
                </a:lnTo>
                <a:lnTo>
                  <a:pt x="160" y="784"/>
                </a:lnTo>
                <a:lnTo>
                  <a:pt x="160" y="784"/>
                </a:lnTo>
                <a:lnTo>
                  <a:pt x="164" y="798"/>
                </a:lnTo>
                <a:lnTo>
                  <a:pt x="164" y="798"/>
                </a:lnTo>
                <a:lnTo>
                  <a:pt x="164" y="808"/>
                </a:lnTo>
                <a:lnTo>
                  <a:pt x="164" y="808"/>
                </a:lnTo>
                <a:lnTo>
                  <a:pt x="168" y="812"/>
                </a:lnTo>
                <a:lnTo>
                  <a:pt x="168" y="812"/>
                </a:lnTo>
                <a:lnTo>
                  <a:pt x="168" y="820"/>
                </a:lnTo>
                <a:lnTo>
                  <a:pt x="168" y="820"/>
                </a:lnTo>
                <a:lnTo>
                  <a:pt x="168" y="824"/>
                </a:lnTo>
                <a:lnTo>
                  <a:pt x="162" y="824"/>
                </a:lnTo>
                <a:lnTo>
                  <a:pt x="162" y="824"/>
                </a:lnTo>
                <a:lnTo>
                  <a:pt x="132" y="826"/>
                </a:lnTo>
                <a:lnTo>
                  <a:pt x="132" y="826"/>
                </a:lnTo>
                <a:lnTo>
                  <a:pt x="124" y="824"/>
                </a:lnTo>
                <a:lnTo>
                  <a:pt x="118" y="822"/>
                </a:lnTo>
                <a:lnTo>
                  <a:pt x="118" y="822"/>
                </a:lnTo>
                <a:lnTo>
                  <a:pt x="118" y="820"/>
                </a:lnTo>
                <a:lnTo>
                  <a:pt x="116" y="818"/>
                </a:lnTo>
                <a:lnTo>
                  <a:pt x="116" y="818"/>
                </a:lnTo>
                <a:lnTo>
                  <a:pt x="118" y="812"/>
                </a:lnTo>
                <a:lnTo>
                  <a:pt x="118" y="812"/>
                </a:lnTo>
                <a:lnTo>
                  <a:pt x="118" y="808"/>
                </a:lnTo>
                <a:lnTo>
                  <a:pt x="118" y="808"/>
                </a:lnTo>
                <a:lnTo>
                  <a:pt x="118" y="804"/>
                </a:lnTo>
                <a:lnTo>
                  <a:pt x="118" y="804"/>
                </a:lnTo>
                <a:lnTo>
                  <a:pt x="118" y="798"/>
                </a:lnTo>
                <a:lnTo>
                  <a:pt x="120" y="794"/>
                </a:lnTo>
                <a:lnTo>
                  <a:pt x="120" y="794"/>
                </a:lnTo>
                <a:lnTo>
                  <a:pt x="122" y="784"/>
                </a:lnTo>
                <a:lnTo>
                  <a:pt x="122" y="784"/>
                </a:lnTo>
                <a:lnTo>
                  <a:pt x="124" y="776"/>
                </a:lnTo>
                <a:lnTo>
                  <a:pt x="124" y="776"/>
                </a:lnTo>
                <a:lnTo>
                  <a:pt x="126" y="770"/>
                </a:lnTo>
                <a:lnTo>
                  <a:pt x="128" y="768"/>
                </a:lnTo>
                <a:lnTo>
                  <a:pt x="128" y="768"/>
                </a:lnTo>
                <a:lnTo>
                  <a:pt x="126" y="762"/>
                </a:lnTo>
                <a:lnTo>
                  <a:pt x="126" y="756"/>
                </a:lnTo>
                <a:lnTo>
                  <a:pt x="126" y="756"/>
                </a:lnTo>
                <a:lnTo>
                  <a:pt x="124" y="752"/>
                </a:lnTo>
                <a:lnTo>
                  <a:pt x="124" y="746"/>
                </a:lnTo>
                <a:lnTo>
                  <a:pt x="124" y="746"/>
                </a:lnTo>
                <a:lnTo>
                  <a:pt x="126" y="740"/>
                </a:lnTo>
                <a:lnTo>
                  <a:pt x="126" y="740"/>
                </a:lnTo>
                <a:lnTo>
                  <a:pt x="112" y="694"/>
                </a:lnTo>
                <a:lnTo>
                  <a:pt x="112" y="694"/>
                </a:lnTo>
                <a:lnTo>
                  <a:pt x="98" y="650"/>
                </a:lnTo>
                <a:lnTo>
                  <a:pt x="98" y="650"/>
                </a:lnTo>
                <a:lnTo>
                  <a:pt x="96" y="634"/>
                </a:lnTo>
                <a:lnTo>
                  <a:pt x="96" y="618"/>
                </a:lnTo>
                <a:lnTo>
                  <a:pt x="96" y="618"/>
                </a:lnTo>
                <a:lnTo>
                  <a:pt x="98" y="602"/>
                </a:lnTo>
                <a:lnTo>
                  <a:pt x="98" y="602"/>
                </a:lnTo>
                <a:lnTo>
                  <a:pt x="94" y="600"/>
                </a:lnTo>
                <a:lnTo>
                  <a:pt x="90" y="602"/>
                </a:lnTo>
                <a:lnTo>
                  <a:pt x="90" y="602"/>
                </a:lnTo>
                <a:lnTo>
                  <a:pt x="84" y="602"/>
                </a:lnTo>
                <a:lnTo>
                  <a:pt x="84" y="602"/>
                </a:lnTo>
                <a:lnTo>
                  <a:pt x="84" y="612"/>
                </a:lnTo>
                <a:lnTo>
                  <a:pt x="84" y="612"/>
                </a:lnTo>
                <a:lnTo>
                  <a:pt x="80" y="628"/>
                </a:lnTo>
                <a:lnTo>
                  <a:pt x="76" y="642"/>
                </a:lnTo>
                <a:lnTo>
                  <a:pt x="76" y="642"/>
                </a:lnTo>
                <a:lnTo>
                  <a:pt x="72" y="650"/>
                </a:lnTo>
                <a:lnTo>
                  <a:pt x="66" y="658"/>
                </a:lnTo>
                <a:lnTo>
                  <a:pt x="66" y="658"/>
                </a:lnTo>
                <a:lnTo>
                  <a:pt x="50" y="672"/>
                </a:lnTo>
                <a:lnTo>
                  <a:pt x="50" y="672"/>
                </a:lnTo>
                <a:lnTo>
                  <a:pt x="46" y="676"/>
                </a:lnTo>
                <a:lnTo>
                  <a:pt x="40" y="680"/>
                </a:lnTo>
                <a:lnTo>
                  <a:pt x="40" y="680"/>
                </a:lnTo>
                <a:lnTo>
                  <a:pt x="30" y="680"/>
                </a:lnTo>
                <a:lnTo>
                  <a:pt x="22" y="678"/>
                </a:lnTo>
                <a:lnTo>
                  <a:pt x="22" y="678"/>
                </a:lnTo>
                <a:lnTo>
                  <a:pt x="18" y="676"/>
                </a:lnTo>
                <a:lnTo>
                  <a:pt x="14" y="672"/>
                </a:lnTo>
                <a:lnTo>
                  <a:pt x="12" y="668"/>
                </a:lnTo>
                <a:lnTo>
                  <a:pt x="12" y="668"/>
                </a:lnTo>
                <a:lnTo>
                  <a:pt x="10" y="666"/>
                </a:lnTo>
                <a:lnTo>
                  <a:pt x="6" y="664"/>
                </a:lnTo>
                <a:lnTo>
                  <a:pt x="6" y="660"/>
                </a:lnTo>
                <a:lnTo>
                  <a:pt x="6" y="660"/>
                </a:lnTo>
                <a:lnTo>
                  <a:pt x="0" y="620"/>
                </a:lnTo>
                <a:lnTo>
                  <a:pt x="0" y="620"/>
                </a:lnTo>
                <a:lnTo>
                  <a:pt x="0" y="572"/>
                </a:lnTo>
                <a:lnTo>
                  <a:pt x="0" y="572"/>
                </a:lnTo>
                <a:lnTo>
                  <a:pt x="2" y="546"/>
                </a:lnTo>
                <a:lnTo>
                  <a:pt x="2" y="546"/>
                </a:lnTo>
                <a:lnTo>
                  <a:pt x="4" y="534"/>
                </a:lnTo>
                <a:lnTo>
                  <a:pt x="4" y="534"/>
                </a:lnTo>
                <a:lnTo>
                  <a:pt x="4" y="528"/>
                </a:lnTo>
                <a:lnTo>
                  <a:pt x="4" y="528"/>
                </a:lnTo>
                <a:lnTo>
                  <a:pt x="6" y="524"/>
                </a:lnTo>
                <a:lnTo>
                  <a:pt x="8" y="522"/>
                </a:lnTo>
                <a:lnTo>
                  <a:pt x="8" y="522"/>
                </a:lnTo>
                <a:lnTo>
                  <a:pt x="14" y="512"/>
                </a:lnTo>
                <a:lnTo>
                  <a:pt x="14" y="512"/>
                </a:lnTo>
                <a:lnTo>
                  <a:pt x="16" y="506"/>
                </a:lnTo>
                <a:lnTo>
                  <a:pt x="16" y="506"/>
                </a:lnTo>
                <a:lnTo>
                  <a:pt x="24" y="490"/>
                </a:lnTo>
                <a:lnTo>
                  <a:pt x="24" y="490"/>
                </a:lnTo>
                <a:lnTo>
                  <a:pt x="20" y="482"/>
                </a:lnTo>
                <a:lnTo>
                  <a:pt x="20" y="482"/>
                </a:lnTo>
                <a:lnTo>
                  <a:pt x="20" y="476"/>
                </a:lnTo>
                <a:lnTo>
                  <a:pt x="20" y="476"/>
                </a:lnTo>
                <a:lnTo>
                  <a:pt x="16" y="466"/>
                </a:lnTo>
                <a:lnTo>
                  <a:pt x="16" y="466"/>
                </a:lnTo>
                <a:lnTo>
                  <a:pt x="14" y="464"/>
                </a:lnTo>
                <a:lnTo>
                  <a:pt x="14" y="460"/>
                </a:lnTo>
                <a:lnTo>
                  <a:pt x="14" y="460"/>
                </a:lnTo>
                <a:lnTo>
                  <a:pt x="18" y="440"/>
                </a:lnTo>
                <a:lnTo>
                  <a:pt x="18" y="440"/>
                </a:lnTo>
                <a:lnTo>
                  <a:pt x="22" y="432"/>
                </a:lnTo>
                <a:lnTo>
                  <a:pt x="24" y="426"/>
                </a:lnTo>
                <a:lnTo>
                  <a:pt x="24" y="426"/>
                </a:lnTo>
                <a:lnTo>
                  <a:pt x="30" y="394"/>
                </a:lnTo>
                <a:lnTo>
                  <a:pt x="30" y="394"/>
                </a:lnTo>
                <a:lnTo>
                  <a:pt x="36" y="354"/>
                </a:lnTo>
                <a:lnTo>
                  <a:pt x="36" y="354"/>
                </a:lnTo>
                <a:lnTo>
                  <a:pt x="40" y="322"/>
                </a:lnTo>
                <a:lnTo>
                  <a:pt x="40" y="322"/>
                </a:lnTo>
                <a:lnTo>
                  <a:pt x="48" y="296"/>
                </a:lnTo>
                <a:lnTo>
                  <a:pt x="48" y="296"/>
                </a:lnTo>
                <a:lnTo>
                  <a:pt x="50" y="272"/>
                </a:lnTo>
                <a:lnTo>
                  <a:pt x="50" y="272"/>
                </a:lnTo>
                <a:lnTo>
                  <a:pt x="52" y="232"/>
                </a:lnTo>
                <a:lnTo>
                  <a:pt x="52" y="232"/>
                </a:lnTo>
                <a:lnTo>
                  <a:pt x="56" y="196"/>
                </a:lnTo>
                <a:lnTo>
                  <a:pt x="56" y="196"/>
                </a:lnTo>
                <a:lnTo>
                  <a:pt x="60" y="178"/>
                </a:lnTo>
                <a:lnTo>
                  <a:pt x="64" y="166"/>
                </a:lnTo>
                <a:lnTo>
                  <a:pt x="68" y="158"/>
                </a:lnTo>
                <a:lnTo>
                  <a:pt x="68" y="158"/>
                </a:lnTo>
                <a:lnTo>
                  <a:pt x="74" y="154"/>
                </a:lnTo>
                <a:lnTo>
                  <a:pt x="82" y="150"/>
                </a:lnTo>
                <a:lnTo>
                  <a:pt x="94" y="142"/>
                </a:lnTo>
                <a:lnTo>
                  <a:pt x="94" y="142"/>
                </a:lnTo>
                <a:lnTo>
                  <a:pt x="110" y="134"/>
                </a:lnTo>
                <a:lnTo>
                  <a:pt x="110" y="134"/>
                </a:lnTo>
                <a:lnTo>
                  <a:pt x="108" y="128"/>
                </a:lnTo>
                <a:lnTo>
                  <a:pt x="106" y="120"/>
                </a:lnTo>
                <a:lnTo>
                  <a:pt x="106" y="120"/>
                </a:lnTo>
                <a:lnTo>
                  <a:pt x="102" y="114"/>
                </a:lnTo>
                <a:lnTo>
                  <a:pt x="100" y="108"/>
                </a:lnTo>
                <a:lnTo>
                  <a:pt x="100" y="108"/>
                </a:lnTo>
                <a:lnTo>
                  <a:pt x="102" y="102"/>
                </a:lnTo>
                <a:lnTo>
                  <a:pt x="102" y="102"/>
                </a:lnTo>
                <a:lnTo>
                  <a:pt x="100" y="88"/>
                </a:lnTo>
                <a:lnTo>
                  <a:pt x="100" y="88"/>
                </a:lnTo>
                <a:lnTo>
                  <a:pt x="102" y="78"/>
                </a:lnTo>
                <a:lnTo>
                  <a:pt x="102" y="78"/>
                </a:lnTo>
                <a:lnTo>
                  <a:pt x="102" y="64"/>
                </a:lnTo>
                <a:lnTo>
                  <a:pt x="102" y="64"/>
                </a:lnTo>
                <a:lnTo>
                  <a:pt x="104" y="58"/>
                </a:lnTo>
                <a:lnTo>
                  <a:pt x="110" y="54"/>
                </a:lnTo>
                <a:lnTo>
                  <a:pt x="110" y="54"/>
                </a:lnTo>
                <a:lnTo>
                  <a:pt x="112" y="44"/>
                </a:lnTo>
                <a:lnTo>
                  <a:pt x="116" y="36"/>
                </a:lnTo>
                <a:lnTo>
                  <a:pt x="116" y="36"/>
                </a:lnTo>
                <a:lnTo>
                  <a:pt x="120" y="24"/>
                </a:lnTo>
                <a:lnTo>
                  <a:pt x="120" y="24"/>
                </a:lnTo>
                <a:lnTo>
                  <a:pt x="126" y="18"/>
                </a:lnTo>
                <a:lnTo>
                  <a:pt x="132" y="12"/>
                </a:lnTo>
                <a:lnTo>
                  <a:pt x="132" y="12"/>
                </a:lnTo>
                <a:lnTo>
                  <a:pt x="142" y="2"/>
                </a:lnTo>
                <a:lnTo>
                  <a:pt x="142" y="2"/>
                </a:lnTo>
                <a:lnTo>
                  <a:pt x="148" y="0"/>
                </a:lnTo>
                <a:lnTo>
                  <a:pt x="154" y="0"/>
                </a:lnTo>
                <a:lnTo>
                  <a:pt x="154" y="0"/>
                </a:lnTo>
                <a:lnTo>
                  <a:pt x="166" y="0"/>
                </a:lnTo>
                <a:lnTo>
                  <a:pt x="166" y="0"/>
                </a:lnTo>
                <a:lnTo>
                  <a:pt x="170" y="2"/>
                </a:lnTo>
                <a:lnTo>
                  <a:pt x="172" y="2"/>
                </a:lnTo>
                <a:lnTo>
                  <a:pt x="172" y="2"/>
                </a:lnTo>
                <a:lnTo>
                  <a:pt x="180" y="6"/>
                </a:lnTo>
                <a:lnTo>
                  <a:pt x="180" y="6"/>
                </a:lnTo>
                <a:lnTo>
                  <a:pt x="186" y="8"/>
                </a:lnTo>
                <a:lnTo>
                  <a:pt x="186" y="8"/>
                </a:lnTo>
                <a:lnTo>
                  <a:pt x="192" y="14"/>
                </a:lnTo>
                <a:lnTo>
                  <a:pt x="196" y="18"/>
                </a:lnTo>
                <a:lnTo>
                  <a:pt x="196" y="18"/>
                </a:lnTo>
                <a:lnTo>
                  <a:pt x="202" y="28"/>
                </a:lnTo>
                <a:lnTo>
                  <a:pt x="208" y="38"/>
                </a:lnTo>
                <a:lnTo>
                  <a:pt x="208" y="38"/>
                </a:lnTo>
                <a:lnTo>
                  <a:pt x="212" y="66"/>
                </a:lnTo>
                <a:lnTo>
                  <a:pt x="212" y="66"/>
                </a:lnTo>
                <a:lnTo>
                  <a:pt x="220" y="84"/>
                </a:lnTo>
                <a:lnTo>
                  <a:pt x="220" y="84"/>
                </a:lnTo>
                <a:lnTo>
                  <a:pt x="226" y="90"/>
                </a:lnTo>
                <a:lnTo>
                  <a:pt x="232" y="98"/>
                </a:lnTo>
                <a:lnTo>
                  <a:pt x="232" y="98"/>
                </a:lnTo>
                <a:lnTo>
                  <a:pt x="234" y="104"/>
                </a:lnTo>
                <a:lnTo>
                  <a:pt x="234" y="104"/>
                </a:lnTo>
                <a:lnTo>
                  <a:pt x="234" y="104"/>
                </a:lnTo>
                <a:lnTo>
                  <a:pt x="234" y="104"/>
                </a:lnTo>
                <a:lnTo>
                  <a:pt x="234" y="108"/>
                </a:lnTo>
                <a:lnTo>
                  <a:pt x="234" y="108"/>
                </a:lnTo>
                <a:lnTo>
                  <a:pt x="236" y="108"/>
                </a:lnTo>
                <a:lnTo>
                  <a:pt x="236" y="108"/>
                </a:lnTo>
                <a:lnTo>
                  <a:pt x="240" y="108"/>
                </a:lnTo>
                <a:lnTo>
                  <a:pt x="240" y="10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1AD1439-086A-4FD7-BBF1-CA4634DE3ED5}"/>
              </a:ext>
            </a:extLst>
          </p:cNvPr>
          <p:cNvGrpSpPr/>
          <p:nvPr/>
        </p:nvGrpSpPr>
        <p:grpSpPr>
          <a:xfrm>
            <a:off x="7779525" y="4506192"/>
            <a:ext cx="2888475" cy="1723549"/>
            <a:chOff x="7365417" y="3161680"/>
            <a:chExt cx="2888475" cy="17235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123FE5-ECC7-4CDC-886D-723C6DC3EC67}"/>
                </a:ext>
              </a:extLst>
            </p:cNvPr>
            <p:cNvSpPr txBox="1"/>
            <p:nvPr/>
          </p:nvSpPr>
          <p:spPr>
            <a:xfrm>
              <a:off x="7365417" y="3161680"/>
              <a:ext cx="2563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missing piece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7B616D-2EE7-4CD9-A539-666E050C3166}"/>
                </a:ext>
              </a:extLst>
            </p:cNvPr>
            <p:cNvSpPr txBox="1"/>
            <p:nvPr/>
          </p:nvSpPr>
          <p:spPr>
            <a:xfrm>
              <a:off x="7365417" y="3684900"/>
              <a:ext cx="288847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 own text and more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0217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4876800"/>
            <a:ext cx="12192000" cy="1981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Missing Piece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806362" y="2362200"/>
            <a:ext cx="3324438" cy="3333750"/>
            <a:chOff x="685800" y="1682750"/>
            <a:chExt cx="4533900" cy="45466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1866900" y="2876550"/>
              <a:ext cx="2162175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685800" y="2870200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3708400" y="2882900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685800" y="1682750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685800" y="4718050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08400" y="4718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1863725" y="16827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863725" y="4718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" name="Group 27"/>
          <p:cNvGrpSpPr/>
          <p:nvPr/>
        </p:nvGrpSpPr>
        <p:grpSpPr>
          <a:xfrm>
            <a:off x="4343400" y="1981200"/>
            <a:ext cx="2514600" cy="3733800"/>
            <a:chOff x="2971800" y="2362200"/>
            <a:chExt cx="2735791" cy="3962400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2971800" y="2362200"/>
              <a:ext cx="1079500" cy="10795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perspectiveLeft">
                <a:rot lat="0" lon="1500000" rev="0"/>
              </a:camera>
              <a:lightRig rig="threePt" dir="t"/>
            </a:scene3d>
            <a:sp3d extrusionH="127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043" name="Picture 19" descr="F:\Ramgopal\Some example templates\Silhouettes by ram\Man reaching1.png"/>
            <p:cNvPicPr>
              <a:picLocks noChangeAspect="1" noChangeArrowheads="1"/>
            </p:cNvPicPr>
            <p:nvPr/>
          </p:nvPicPr>
          <p:blipFill>
            <a:blip r:embed="rId3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 flipH="1">
              <a:off x="3505200" y="2819400"/>
              <a:ext cx="2202391" cy="3505200"/>
            </a:xfrm>
            <a:prstGeom prst="rect">
              <a:avLst/>
            </a:prstGeom>
            <a:noFill/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76E00AB-5F33-4850-9154-CADE6C8C1A1E}"/>
              </a:ext>
            </a:extLst>
          </p:cNvPr>
          <p:cNvGrpSpPr/>
          <p:nvPr/>
        </p:nvGrpSpPr>
        <p:grpSpPr>
          <a:xfrm>
            <a:off x="7433888" y="2502136"/>
            <a:ext cx="2951750" cy="1792384"/>
            <a:chOff x="7365417" y="3161680"/>
            <a:chExt cx="2951750" cy="179238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3753D76-3988-4355-B7FF-1D283825AEFD}"/>
                </a:ext>
              </a:extLst>
            </p:cNvPr>
            <p:cNvSpPr txBox="1"/>
            <p:nvPr/>
          </p:nvSpPr>
          <p:spPr>
            <a:xfrm>
              <a:off x="7365417" y="3161680"/>
              <a:ext cx="2563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missing piece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DEAD84-11D1-42BA-A8C6-51EC47F05146}"/>
                </a:ext>
              </a:extLst>
            </p:cNvPr>
            <p:cNvSpPr txBox="1"/>
            <p:nvPr/>
          </p:nvSpPr>
          <p:spPr>
            <a:xfrm>
              <a:off x="7365417" y="3753735"/>
              <a:ext cx="29517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 own text and more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6293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0000" y="4848519"/>
            <a:ext cx="12132000" cy="1981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Missing Piece (alternate)</a:t>
            </a:r>
          </a:p>
        </p:txBody>
      </p:sp>
      <p:grpSp>
        <p:nvGrpSpPr>
          <p:cNvPr id="3" name="Group 17"/>
          <p:cNvGrpSpPr/>
          <p:nvPr/>
        </p:nvGrpSpPr>
        <p:grpSpPr>
          <a:xfrm>
            <a:off x="1806362" y="2362200"/>
            <a:ext cx="3324438" cy="3333750"/>
            <a:chOff x="685800" y="1682750"/>
            <a:chExt cx="4533900" cy="4546600"/>
          </a:xfrm>
          <a:solidFill>
            <a:schemeClr val="accent1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1866900" y="2876550"/>
              <a:ext cx="2162175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685800" y="2870200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3708400" y="2882900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685800" y="1682750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685800" y="4718050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08400" y="4718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1863725" y="16827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863725" y="4718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 prst="convex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337696" y="1946798"/>
            <a:ext cx="2195079" cy="4090056"/>
            <a:chOff x="4337696" y="1946798"/>
            <a:chExt cx="2195079" cy="4090056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337696" y="1946798"/>
              <a:ext cx="992222" cy="1017221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perspectiveLeft">
                <a:rot lat="0" lon="1500000" rev="0"/>
              </a:camera>
              <a:lightRig rig="threePt" dir="t"/>
            </a:scene3d>
            <a:sp3d extrusionH="127000" prstMaterial="dkEdge">
              <a:bevelT w="139700" prst="cross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2"/>
            <p:cNvSpPr>
              <a:spLocks/>
            </p:cNvSpPr>
            <p:nvPr/>
          </p:nvSpPr>
          <p:spPr bwMode="auto">
            <a:xfrm>
              <a:off x="5097114" y="2659315"/>
              <a:ext cx="1435661" cy="3377539"/>
            </a:xfrm>
            <a:custGeom>
              <a:avLst/>
              <a:gdLst/>
              <a:ahLst/>
              <a:cxnLst>
                <a:cxn ang="0">
                  <a:pos x="206" y="6"/>
                </a:cxn>
                <a:cxn ang="0">
                  <a:pos x="224" y="0"/>
                </a:cxn>
                <a:cxn ang="0">
                  <a:pos x="244" y="2"/>
                </a:cxn>
                <a:cxn ang="0">
                  <a:pos x="266" y="20"/>
                </a:cxn>
                <a:cxn ang="0">
                  <a:pos x="278" y="66"/>
                </a:cxn>
                <a:cxn ang="0">
                  <a:pos x="286" y="108"/>
                </a:cxn>
                <a:cxn ang="0">
                  <a:pos x="306" y="130"/>
                </a:cxn>
                <a:cxn ang="0">
                  <a:pos x="330" y="144"/>
                </a:cxn>
                <a:cxn ang="0">
                  <a:pos x="342" y="198"/>
                </a:cxn>
                <a:cxn ang="0">
                  <a:pos x="346" y="342"/>
                </a:cxn>
                <a:cxn ang="0">
                  <a:pos x="342" y="392"/>
                </a:cxn>
                <a:cxn ang="0">
                  <a:pos x="332" y="400"/>
                </a:cxn>
                <a:cxn ang="0">
                  <a:pos x="326" y="420"/>
                </a:cxn>
                <a:cxn ang="0">
                  <a:pos x="324" y="444"/>
                </a:cxn>
                <a:cxn ang="0">
                  <a:pos x="308" y="446"/>
                </a:cxn>
                <a:cxn ang="0">
                  <a:pos x="300" y="458"/>
                </a:cxn>
                <a:cxn ang="0">
                  <a:pos x="278" y="506"/>
                </a:cxn>
                <a:cxn ang="0">
                  <a:pos x="266" y="552"/>
                </a:cxn>
                <a:cxn ang="0">
                  <a:pos x="248" y="648"/>
                </a:cxn>
                <a:cxn ang="0">
                  <a:pos x="246" y="718"/>
                </a:cxn>
                <a:cxn ang="0">
                  <a:pos x="262" y="744"/>
                </a:cxn>
                <a:cxn ang="0">
                  <a:pos x="262" y="756"/>
                </a:cxn>
                <a:cxn ang="0">
                  <a:pos x="250" y="764"/>
                </a:cxn>
                <a:cxn ang="0">
                  <a:pos x="248" y="788"/>
                </a:cxn>
                <a:cxn ang="0">
                  <a:pos x="240" y="804"/>
                </a:cxn>
                <a:cxn ang="0">
                  <a:pos x="206" y="812"/>
                </a:cxn>
                <a:cxn ang="0">
                  <a:pos x="210" y="772"/>
                </a:cxn>
                <a:cxn ang="0">
                  <a:pos x="208" y="740"/>
                </a:cxn>
                <a:cxn ang="0">
                  <a:pos x="202" y="732"/>
                </a:cxn>
                <a:cxn ang="0">
                  <a:pos x="204" y="690"/>
                </a:cxn>
                <a:cxn ang="0">
                  <a:pos x="210" y="670"/>
                </a:cxn>
                <a:cxn ang="0">
                  <a:pos x="204" y="588"/>
                </a:cxn>
                <a:cxn ang="0">
                  <a:pos x="200" y="522"/>
                </a:cxn>
                <a:cxn ang="0">
                  <a:pos x="174" y="418"/>
                </a:cxn>
                <a:cxn ang="0">
                  <a:pos x="176" y="346"/>
                </a:cxn>
                <a:cxn ang="0">
                  <a:pos x="178" y="320"/>
                </a:cxn>
                <a:cxn ang="0">
                  <a:pos x="172" y="284"/>
                </a:cxn>
                <a:cxn ang="0">
                  <a:pos x="178" y="254"/>
                </a:cxn>
                <a:cxn ang="0">
                  <a:pos x="178" y="226"/>
                </a:cxn>
                <a:cxn ang="0">
                  <a:pos x="170" y="208"/>
                </a:cxn>
                <a:cxn ang="0">
                  <a:pos x="142" y="218"/>
                </a:cxn>
                <a:cxn ang="0">
                  <a:pos x="104" y="216"/>
                </a:cxn>
                <a:cxn ang="0">
                  <a:pos x="92" y="190"/>
                </a:cxn>
                <a:cxn ang="0">
                  <a:pos x="78" y="146"/>
                </a:cxn>
                <a:cxn ang="0">
                  <a:pos x="70" y="126"/>
                </a:cxn>
                <a:cxn ang="0">
                  <a:pos x="78" y="114"/>
                </a:cxn>
                <a:cxn ang="0">
                  <a:pos x="50" y="96"/>
                </a:cxn>
                <a:cxn ang="0">
                  <a:pos x="22" y="86"/>
                </a:cxn>
                <a:cxn ang="0">
                  <a:pos x="4" y="76"/>
                </a:cxn>
                <a:cxn ang="0">
                  <a:pos x="20" y="76"/>
                </a:cxn>
                <a:cxn ang="0">
                  <a:pos x="38" y="80"/>
                </a:cxn>
                <a:cxn ang="0">
                  <a:pos x="82" y="86"/>
                </a:cxn>
                <a:cxn ang="0">
                  <a:pos x="98" y="114"/>
                </a:cxn>
                <a:cxn ang="0">
                  <a:pos x="124" y="160"/>
                </a:cxn>
                <a:cxn ang="0">
                  <a:pos x="132" y="172"/>
                </a:cxn>
                <a:cxn ang="0">
                  <a:pos x="148" y="156"/>
                </a:cxn>
                <a:cxn ang="0">
                  <a:pos x="160" y="142"/>
                </a:cxn>
                <a:cxn ang="0">
                  <a:pos x="172" y="130"/>
                </a:cxn>
                <a:cxn ang="0">
                  <a:pos x="186" y="124"/>
                </a:cxn>
                <a:cxn ang="0">
                  <a:pos x="204" y="104"/>
                </a:cxn>
                <a:cxn ang="0">
                  <a:pos x="194" y="84"/>
                </a:cxn>
                <a:cxn ang="0">
                  <a:pos x="190" y="60"/>
                </a:cxn>
                <a:cxn ang="0">
                  <a:pos x="190" y="32"/>
                </a:cxn>
              </a:cxnLst>
              <a:rect l="0" t="0" r="r" b="b"/>
              <a:pathLst>
                <a:path w="346" h="814">
                  <a:moveTo>
                    <a:pt x="200" y="14"/>
                  </a:moveTo>
                  <a:lnTo>
                    <a:pt x="200" y="14"/>
                  </a:lnTo>
                  <a:lnTo>
                    <a:pt x="200" y="8"/>
                  </a:lnTo>
                  <a:lnTo>
                    <a:pt x="202" y="6"/>
                  </a:lnTo>
                  <a:lnTo>
                    <a:pt x="206" y="6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16" y="0"/>
                  </a:lnTo>
                  <a:lnTo>
                    <a:pt x="220" y="0"/>
                  </a:lnTo>
                  <a:lnTo>
                    <a:pt x="224" y="0"/>
                  </a:lnTo>
                  <a:lnTo>
                    <a:pt x="226" y="4"/>
                  </a:lnTo>
                  <a:lnTo>
                    <a:pt x="226" y="4"/>
                  </a:lnTo>
                  <a:lnTo>
                    <a:pt x="230" y="2"/>
                  </a:lnTo>
                  <a:lnTo>
                    <a:pt x="234" y="2"/>
                  </a:lnTo>
                  <a:lnTo>
                    <a:pt x="244" y="2"/>
                  </a:lnTo>
                  <a:lnTo>
                    <a:pt x="244" y="2"/>
                  </a:lnTo>
                  <a:lnTo>
                    <a:pt x="248" y="2"/>
                  </a:lnTo>
                  <a:lnTo>
                    <a:pt x="252" y="4"/>
                  </a:lnTo>
                  <a:lnTo>
                    <a:pt x="260" y="10"/>
                  </a:lnTo>
                  <a:lnTo>
                    <a:pt x="266" y="20"/>
                  </a:lnTo>
                  <a:lnTo>
                    <a:pt x="272" y="28"/>
                  </a:lnTo>
                  <a:lnTo>
                    <a:pt x="272" y="28"/>
                  </a:lnTo>
                  <a:lnTo>
                    <a:pt x="274" y="36"/>
                  </a:lnTo>
                  <a:lnTo>
                    <a:pt x="276" y="46"/>
                  </a:lnTo>
                  <a:lnTo>
                    <a:pt x="278" y="66"/>
                  </a:lnTo>
                  <a:lnTo>
                    <a:pt x="278" y="66"/>
                  </a:lnTo>
                  <a:lnTo>
                    <a:pt x="280" y="88"/>
                  </a:lnTo>
                  <a:lnTo>
                    <a:pt x="282" y="98"/>
                  </a:lnTo>
                  <a:lnTo>
                    <a:pt x="286" y="108"/>
                  </a:lnTo>
                  <a:lnTo>
                    <a:pt x="286" y="108"/>
                  </a:lnTo>
                  <a:lnTo>
                    <a:pt x="290" y="116"/>
                  </a:lnTo>
                  <a:lnTo>
                    <a:pt x="296" y="124"/>
                  </a:lnTo>
                  <a:lnTo>
                    <a:pt x="296" y="124"/>
                  </a:lnTo>
                  <a:lnTo>
                    <a:pt x="302" y="128"/>
                  </a:lnTo>
                  <a:lnTo>
                    <a:pt x="306" y="130"/>
                  </a:lnTo>
                  <a:lnTo>
                    <a:pt x="316" y="134"/>
                  </a:lnTo>
                  <a:lnTo>
                    <a:pt x="316" y="134"/>
                  </a:lnTo>
                  <a:lnTo>
                    <a:pt x="324" y="138"/>
                  </a:lnTo>
                  <a:lnTo>
                    <a:pt x="328" y="142"/>
                  </a:lnTo>
                  <a:lnTo>
                    <a:pt x="330" y="144"/>
                  </a:lnTo>
                  <a:lnTo>
                    <a:pt x="330" y="144"/>
                  </a:lnTo>
                  <a:lnTo>
                    <a:pt x="334" y="156"/>
                  </a:lnTo>
                  <a:lnTo>
                    <a:pt x="338" y="170"/>
                  </a:lnTo>
                  <a:lnTo>
                    <a:pt x="338" y="170"/>
                  </a:lnTo>
                  <a:lnTo>
                    <a:pt x="342" y="198"/>
                  </a:lnTo>
                  <a:lnTo>
                    <a:pt x="344" y="226"/>
                  </a:lnTo>
                  <a:lnTo>
                    <a:pt x="344" y="226"/>
                  </a:lnTo>
                  <a:lnTo>
                    <a:pt x="346" y="284"/>
                  </a:lnTo>
                  <a:lnTo>
                    <a:pt x="346" y="342"/>
                  </a:lnTo>
                  <a:lnTo>
                    <a:pt x="346" y="342"/>
                  </a:lnTo>
                  <a:lnTo>
                    <a:pt x="346" y="366"/>
                  </a:lnTo>
                  <a:lnTo>
                    <a:pt x="346" y="380"/>
                  </a:lnTo>
                  <a:lnTo>
                    <a:pt x="344" y="392"/>
                  </a:lnTo>
                  <a:lnTo>
                    <a:pt x="344" y="392"/>
                  </a:lnTo>
                  <a:lnTo>
                    <a:pt x="342" y="392"/>
                  </a:lnTo>
                  <a:lnTo>
                    <a:pt x="340" y="394"/>
                  </a:lnTo>
                  <a:lnTo>
                    <a:pt x="336" y="394"/>
                  </a:lnTo>
                  <a:lnTo>
                    <a:pt x="334" y="394"/>
                  </a:lnTo>
                  <a:lnTo>
                    <a:pt x="334" y="394"/>
                  </a:lnTo>
                  <a:lnTo>
                    <a:pt x="332" y="400"/>
                  </a:lnTo>
                  <a:lnTo>
                    <a:pt x="332" y="406"/>
                  </a:lnTo>
                  <a:lnTo>
                    <a:pt x="332" y="412"/>
                  </a:lnTo>
                  <a:lnTo>
                    <a:pt x="330" y="416"/>
                  </a:lnTo>
                  <a:lnTo>
                    <a:pt x="330" y="416"/>
                  </a:lnTo>
                  <a:lnTo>
                    <a:pt x="326" y="420"/>
                  </a:lnTo>
                  <a:lnTo>
                    <a:pt x="324" y="424"/>
                  </a:lnTo>
                  <a:lnTo>
                    <a:pt x="324" y="424"/>
                  </a:lnTo>
                  <a:lnTo>
                    <a:pt x="324" y="436"/>
                  </a:lnTo>
                  <a:lnTo>
                    <a:pt x="324" y="436"/>
                  </a:lnTo>
                  <a:lnTo>
                    <a:pt x="324" y="444"/>
                  </a:lnTo>
                  <a:lnTo>
                    <a:pt x="324" y="446"/>
                  </a:lnTo>
                  <a:lnTo>
                    <a:pt x="320" y="446"/>
                  </a:lnTo>
                  <a:lnTo>
                    <a:pt x="320" y="446"/>
                  </a:lnTo>
                  <a:lnTo>
                    <a:pt x="308" y="446"/>
                  </a:lnTo>
                  <a:lnTo>
                    <a:pt x="308" y="446"/>
                  </a:lnTo>
                  <a:lnTo>
                    <a:pt x="306" y="452"/>
                  </a:lnTo>
                  <a:lnTo>
                    <a:pt x="306" y="452"/>
                  </a:lnTo>
                  <a:lnTo>
                    <a:pt x="302" y="454"/>
                  </a:lnTo>
                  <a:lnTo>
                    <a:pt x="300" y="458"/>
                  </a:lnTo>
                  <a:lnTo>
                    <a:pt x="300" y="458"/>
                  </a:lnTo>
                  <a:lnTo>
                    <a:pt x="294" y="474"/>
                  </a:lnTo>
                  <a:lnTo>
                    <a:pt x="294" y="474"/>
                  </a:lnTo>
                  <a:lnTo>
                    <a:pt x="282" y="494"/>
                  </a:lnTo>
                  <a:lnTo>
                    <a:pt x="282" y="494"/>
                  </a:lnTo>
                  <a:lnTo>
                    <a:pt x="278" y="506"/>
                  </a:lnTo>
                  <a:lnTo>
                    <a:pt x="274" y="518"/>
                  </a:lnTo>
                  <a:lnTo>
                    <a:pt x="274" y="518"/>
                  </a:lnTo>
                  <a:lnTo>
                    <a:pt x="270" y="540"/>
                  </a:lnTo>
                  <a:lnTo>
                    <a:pt x="270" y="540"/>
                  </a:lnTo>
                  <a:lnTo>
                    <a:pt x="266" y="552"/>
                  </a:lnTo>
                  <a:lnTo>
                    <a:pt x="264" y="566"/>
                  </a:lnTo>
                  <a:lnTo>
                    <a:pt x="264" y="566"/>
                  </a:lnTo>
                  <a:lnTo>
                    <a:pt x="262" y="594"/>
                  </a:lnTo>
                  <a:lnTo>
                    <a:pt x="254" y="620"/>
                  </a:lnTo>
                  <a:lnTo>
                    <a:pt x="248" y="648"/>
                  </a:lnTo>
                  <a:lnTo>
                    <a:pt x="244" y="676"/>
                  </a:lnTo>
                  <a:lnTo>
                    <a:pt x="244" y="676"/>
                  </a:lnTo>
                  <a:lnTo>
                    <a:pt x="242" y="696"/>
                  </a:lnTo>
                  <a:lnTo>
                    <a:pt x="244" y="706"/>
                  </a:lnTo>
                  <a:lnTo>
                    <a:pt x="246" y="718"/>
                  </a:lnTo>
                  <a:lnTo>
                    <a:pt x="246" y="718"/>
                  </a:lnTo>
                  <a:lnTo>
                    <a:pt x="250" y="728"/>
                  </a:lnTo>
                  <a:lnTo>
                    <a:pt x="256" y="736"/>
                  </a:lnTo>
                  <a:lnTo>
                    <a:pt x="256" y="736"/>
                  </a:lnTo>
                  <a:lnTo>
                    <a:pt x="262" y="744"/>
                  </a:lnTo>
                  <a:lnTo>
                    <a:pt x="266" y="748"/>
                  </a:lnTo>
                  <a:lnTo>
                    <a:pt x="266" y="752"/>
                  </a:lnTo>
                  <a:lnTo>
                    <a:pt x="266" y="752"/>
                  </a:lnTo>
                  <a:lnTo>
                    <a:pt x="264" y="754"/>
                  </a:lnTo>
                  <a:lnTo>
                    <a:pt x="262" y="756"/>
                  </a:lnTo>
                  <a:lnTo>
                    <a:pt x="254" y="756"/>
                  </a:lnTo>
                  <a:lnTo>
                    <a:pt x="254" y="756"/>
                  </a:lnTo>
                  <a:lnTo>
                    <a:pt x="252" y="756"/>
                  </a:lnTo>
                  <a:lnTo>
                    <a:pt x="250" y="758"/>
                  </a:lnTo>
                  <a:lnTo>
                    <a:pt x="250" y="764"/>
                  </a:lnTo>
                  <a:lnTo>
                    <a:pt x="250" y="764"/>
                  </a:lnTo>
                  <a:lnTo>
                    <a:pt x="250" y="776"/>
                  </a:lnTo>
                  <a:lnTo>
                    <a:pt x="250" y="784"/>
                  </a:lnTo>
                  <a:lnTo>
                    <a:pt x="248" y="788"/>
                  </a:lnTo>
                  <a:lnTo>
                    <a:pt x="248" y="788"/>
                  </a:lnTo>
                  <a:lnTo>
                    <a:pt x="246" y="790"/>
                  </a:lnTo>
                  <a:lnTo>
                    <a:pt x="244" y="796"/>
                  </a:lnTo>
                  <a:lnTo>
                    <a:pt x="242" y="800"/>
                  </a:lnTo>
                  <a:lnTo>
                    <a:pt x="240" y="804"/>
                  </a:lnTo>
                  <a:lnTo>
                    <a:pt x="240" y="804"/>
                  </a:lnTo>
                  <a:lnTo>
                    <a:pt x="232" y="810"/>
                  </a:lnTo>
                  <a:lnTo>
                    <a:pt x="224" y="814"/>
                  </a:lnTo>
                  <a:lnTo>
                    <a:pt x="214" y="814"/>
                  </a:lnTo>
                  <a:lnTo>
                    <a:pt x="206" y="812"/>
                  </a:lnTo>
                  <a:lnTo>
                    <a:pt x="206" y="812"/>
                  </a:lnTo>
                  <a:lnTo>
                    <a:pt x="202" y="808"/>
                  </a:lnTo>
                  <a:lnTo>
                    <a:pt x="202" y="804"/>
                  </a:lnTo>
                  <a:lnTo>
                    <a:pt x="202" y="792"/>
                  </a:lnTo>
                  <a:lnTo>
                    <a:pt x="210" y="772"/>
                  </a:lnTo>
                  <a:lnTo>
                    <a:pt x="210" y="772"/>
                  </a:lnTo>
                  <a:lnTo>
                    <a:pt x="216" y="746"/>
                  </a:lnTo>
                  <a:lnTo>
                    <a:pt x="216" y="746"/>
                  </a:lnTo>
                  <a:lnTo>
                    <a:pt x="216" y="742"/>
                  </a:lnTo>
                  <a:lnTo>
                    <a:pt x="216" y="740"/>
                  </a:lnTo>
                  <a:lnTo>
                    <a:pt x="208" y="740"/>
                  </a:lnTo>
                  <a:lnTo>
                    <a:pt x="208" y="740"/>
                  </a:lnTo>
                  <a:lnTo>
                    <a:pt x="206" y="740"/>
                  </a:lnTo>
                  <a:lnTo>
                    <a:pt x="204" y="738"/>
                  </a:lnTo>
                  <a:lnTo>
                    <a:pt x="202" y="732"/>
                  </a:lnTo>
                  <a:lnTo>
                    <a:pt x="202" y="732"/>
                  </a:lnTo>
                  <a:lnTo>
                    <a:pt x="202" y="718"/>
                  </a:lnTo>
                  <a:lnTo>
                    <a:pt x="202" y="706"/>
                  </a:lnTo>
                  <a:lnTo>
                    <a:pt x="202" y="706"/>
                  </a:lnTo>
                  <a:lnTo>
                    <a:pt x="202" y="696"/>
                  </a:lnTo>
                  <a:lnTo>
                    <a:pt x="204" y="690"/>
                  </a:lnTo>
                  <a:lnTo>
                    <a:pt x="206" y="686"/>
                  </a:lnTo>
                  <a:lnTo>
                    <a:pt x="206" y="686"/>
                  </a:lnTo>
                  <a:lnTo>
                    <a:pt x="210" y="678"/>
                  </a:lnTo>
                  <a:lnTo>
                    <a:pt x="210" y="670"/>
                  </a:lnTo>
                  <a:lnTo>
                    <a:pt x="210" y="670"/>
                  </a:lnTo>
                  <a:lnTo>
                    <a:pt x="206" y="642"/>
                  </a:lnTo>
                  <a:lnTo>
                    <a:pt x="202" y="612"/>
                  </a:lnTo>
                  <a:lnTo>
                    <a:pt x="202" y="612"/>
                  </a:lnTo>
                  <a:lnTo>
                    <a:pt x="202" y="600"/>
                  </a:lnTo>
                  <a:lnTo>
                    <a:pt x="204" y="588"/>
                  </a:lnTo>
                  <a:lnTo>
                    <a:pt x="204" y="576"/>
                  </a:lnTo>
                  <a:lnTo>
                    <a:pt x="204" y="562"/>
                  </a:lnTo>
                  <a:lnTo>
                    <a:pt x="204" y="562"/>
                  </a:lnTo>
                  <a:lnTo>
                    <a:pt x="202" y="536"/>
                  </a:lnTo>
                  <a:lnTo>
                    <a:pt x="200" y="522"/>
                  </a:lnTo>
                  <a:lnTo>
                    <a:pt x="198" y="510"/>
                  </a:lnTo>
                  <a:lnTo>
                    <a:pt x="198" y="510"/>
                  </a:lnTo>
                  <a:lnTo>
                    <a:pt x="184" y="464"/>
                  </a:lnTo>
                  <a:lnTo>
                    <a:pt x="178" y="442"/>
                  </a:lnTo>
                  <a:lnTo>
                    <a:pt x="174" y="418"/>
                  </a:lnTo>
                  <a:lnTo>
                    <a:pt x="174" y="418"/>
                  </a:lnTo>
                  <a:lnTo>
                    <a:pt x="174" y="388"/>
                  </a:lnTo>
                  <a:lnTo>
                    <a:pt x="176" y="360"/>
                  </a:lnTo>
                  <a:lnTo>
                    <a:pt x="176" y="360"/>
                  </a:lnTo>
                  <a:lnTo>
                    <a:pt x="176" y="346"/>
                  </a:lnTo>
                  <a:lnTo>
                    <a:pt x="178" y="332"/>
                  </a:lnTo>
                  <a:lnTo>
                    <a:pt x="178" y="332"/>
                  </a:lnTo>
                  <a:lnTo>
                    <a:pt x="180" y="326"/>
                  </a:lnTo>
                  <a:lnTo>
                    <a:pt x="180" y="322"/>
                  </a:lnTo>
                  <a:lnTo>
                    <a:pt x="178" y="320"/>
                  </a:lnTo>
                  <a:lnTo>
                    <a:pt x="178" y="320"/>
                  </a:lnTo>
                  <a:lnTo>
                    <a:pt x="162" y="316"/>
                  </a:lnTo>
                  <a:lnTo>
                    <a:pt x="162" y="316"/>
                  </a:lnTo>
                  <a:lnTo>
                    <a:pt x="168" y="296"/>
                  </a:lnTo>
                  <a:lnTo>
                    <a:pt x="172" y="284"/>
                  </a:lnTo>
                  <a:lnTo>
                    <a:pt x="176" y="274"/>
                  </a:lnTo>
                  <a:lnTo>
                    <a:pt x="176" y="274"/>
                  </a:lnTo>
                  <a:lnTo>
                    <a:pt x="176" y="270"/>
                  </a:lnTo>
                  <a:lnTo>
                    <a:pt x="178" y="264"/>
                  </a:lnTo>
                  <a:lnTo>
                    <a:pt x="178" y="254"/>
                  </a:lnTo>
                  <a:lnTo>
                    <a:pt x="178" y="254"/>
                  </a:lnTo>
                  <a:lnTo>
                    <a:pt x="180" y="246"/>
                  </a:lnTo>
                  <a:lnTo>
                    <a:pt x="180" y="240"/>
                  </a:lnTo>
                  <a:lnTo>
                    <a:pt x="178" y="226"/>
                  </a:lnTo>
                  <a:lnTo>
                    <a:pt x="178" y="226"/>
                  </a:lnTo>
                  <a:lnTo>
                    <a:pt x="178" y="212"/>
                  </a:lnTo>
                  <a:lnTo>
                    <a:pt x="178" y="212"/>
                  </a:lnTo>
                  <a:lnTo>
                    <a:pt x="176" y="210"/>
                  </a:lnTo>
                  <a:lnTo>
                    <a:pt x="176" y="208"/>
                  </a:lnTo>
                  <a:lnTo>
                    <a:pt x="170" y="208"/>
                  </a:lnTo>
                  <a:lnTo>
                    <a:pt x="170" y="208"/>
                  </a:lnTo>
                  <a:lnTo>
                    <a:pt x="160" y="210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42" y="218"/>
                  </a:lnTo>
                  <a:lnTo>
                    <a:pt x="132" y="220"/>
                  </a:lnTo>
                  <a:lnTo>
                    <a:pt x="122" y="222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04" y="216"/>
                  </a:lnTo>
                  <a:lnTo>
                    <a:pt x="102" y="212"/>
                  </a:lnTo>
                  <a:lnTo>
                    <a:pt x="102" y="210"/>
                  </a:lnTo>
                  <a:lnTo>
                    <a:pt x="102" y="210"/>
                  </a:lnTo>
                  <a:lnTo>
                    <a:pt x="98" y="200"/>
                  </a:lnTo>
                  <a:lnTo>
                    <a:pt x="92" y="190"/>
                  </a:lnTo>
                  <a:lnTo>
                    <a:pt x="92" y="190"/>
                  </a:lnTo>
                  <a:lnTo>
                    <a:pt x="88" y="180"/>
                  </a:lnTo>
                  <a:lnTo>
                    <a:pt x="84" y="168"/>
                  </a:lnTo>
                  <a:lnTo>
                    <a:pt x="78" y="146"/>
                  </a:lnTo>
                  <a:lnTo>
                    <a:pt x="78" y="146"/>
                  </a:lnTo>
                  <a:lnTo>
                    <a:pt x="74" y="138"/>
                  </a:lnTo>
                  <a:lnTo>
                    <a:pt x="70" y="132"/>
                  </a:lnTo>
                  <a:lnTo>
                    <a:pt x="70" y="132"/>
                  </a:lnTo>
                  <a:lnTo>
                    <a:pt x="68" y="126"/>
                  </a:lnTo>
                  <a:lnTo>
                    <a:pt x="70" y="126"/>
                  </a:lnTo>
                  <a:lnTo>
                    <a:pt x="74" y="124"/>
                  </a:lnTo>
                  <a:lnTo>
                    <a:pt x="78" y="122"/>
                  </a:lnTo>
                  <a:lnTo>
                    <a:pt x="78" y="122"/>
                  </a:lnTo>
                  <a:lnTo>
                    <a:pt x="78" y="118"/>
                  </a:lnTo>
                  <a:lnTo>
                    <a:pt x="78" y="114"/>
                  </a:lnTo>
                  <a:lnTo>
                    <a:pt x="74" y="106"/>
                  </a:lnTo>
                  <a:lnTo>
                    <a:pt x="66" y="100"/>
                  </a:lnTo>
                  <a:lnTo>
                    <a:pt x="60" y="98"/>
                  </a:lnTo>
                  <a:lnTo>
                    <a:pt x="60" y="98"/>
                  </a:lnTo>
                  <a:lnTo>
                    <a:pt x="50" y="96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0" y="90"/>
                  </a:lnTo>
                  <a:lnTo>
                    <a:pt x="22" y="86"/>
                  </a:lnTo>
                  <a:lnTo>
                    <a:pt x="22" y="86"/>
                  </a:lnTo>
                  <a:lnTo>
                    <a:pt x="6" y="82"/>
                  </a:lnTo>
                  <a:lnTo>
                    <a:pt x="0" y="80"/>
                  </a:lnTo>
                  <a:lnTo>
                    <a:pt x="0" y="78"/>
                  </a:lnTo>
                  <a:lnTo>
                    <a:pt x="4" y="76"/>
                  </a:lnTo>
                  <a:lnTo>
                    <a:pt x="4" y="76"/>
                  </a:lnTo>
                  <a:lnTo>
                    <a:pt x="10" y="76"/>
                  </a:lnTo>
                  <a:lnTo>
                    <a:pt x="14" y="78"/>
                  </a:lnTo>
                  <a:lnTo>
                    <a:pt x="14" y="78"/>
                  </a:lnTo>
                  <a:lnTo>
                    <a:pt x="18" y="76"/>
                  </a:lnTo>
                  <a:lnTo>
                    <a:pt x="20" y="76"/>
                  </a:lnTo>
                  <a:lnTo>
                    <a:pt x="20" y="76"/>
                  </a:lnTo>
                  <a:lnTo>
                    <a:pt x="28" y="80"/>
                  </a:lnTo>
                  <a:lnTo>
                    <a:pt x="34" y="80"/>
                  </a:lnTo>
                  <a:lnTo>
                    <a:pt x="38" y="80"/>
                  </a:lnTo>
                  <a:lnTo>
                    <a:pt x="38" y="80"/>
                  </a:lnTo>
                  <a:lnTo>
                    <a:pt x="48" y="80"/>
                  </a:lnTo>
                  <a:lnTo>
                    <a:pt x="60" y="80"/>
                  </a:lnTo>
                  <a:lnTo>
                    <a:pt x="72" y="80"/>
                  </a:lnTo>
                  <a:lnTo>
                    <a:pt x="78" y="82"/>
                  </a:lnTo>
                  <a:lnTo>
                    <a:pt x="82" y="86"/>
                  </a:lnTo>
                  <a:lnTo>
                    <a:pt x="82" y="86"/>
                  </a:lnTo>
                  <a:lnTo>
                    <a:pt x="86" y="92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8" y="114"/>
                  </a:lnTo>
                  <a:lnTo>
                    <a:pt x="98" y="114"/>
                  </a:lnTo>
                  <a:lnTo>
                    <a:pt x="104" y="126"/>
                  </a:lnTo>
                  <a:lnTo>
                    <a:pt x="112" y="136"/>
                  </a:lnTo>
                  <a:lnTo>
                    <a:pt x="118" y="148"/>
                  </a:lnTo>
                  <a:lnTo>
                    <a:pt x="124" y="160"/>
                  </a:lnTo>
                  <a:lnTo>
                    <a:pt x="124" y="160"/>
                  </a:lnTo>
                  <a:lnTo>
                    <a:pt x="126" y="166"/>
                  </a:lnTo>
                  <a:lnTo>
                    <a:pt x="130" y="170"/>
                  </a:lnTo>
                  <a:lnTo>
                    <a:pt x="132" y="172"/>
                  </a:lnTo>
                  <a:lnTo>
                    <a:pt x="132" y="172"/>
                  </a:lnTo>
                  <a:lnTo>
                    <a:pt x="136" y="168"/>
                  </a:lnTo>
                  <a:lnTo>
                    <a:pt x="140" y="164"/>
                  </a:lnTo>
                  <a:lnTo>
                    <a:pt x="140" y="164"/>
                  </a:lnTo>
                  <a:lnTo>
                    <a:pt x="144" y="160"/>
                  </a:lnTo>
                  <a:lnTo>
                    <a:pt x="148" y="156"/>
                  </a:lnTo>
                  <a:lnTo>
                    <a:pt x="148" y="156"/>
                  </a:lnTo>
                  <a:lnTo>
                    <a:pt x="150" y="152"/>
                  </a:lnTo>
                  <a:lnTo>
                    <a:pt x="154" y="148"/>
                  </a:lnTo>
                  <a:lnTo>
                    <a:pt x="156" y="146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64" y="134"/>
                  </a:lnTo>
                  <a:lnTo>
                    <a:pt x="168" y="130"/>
                  </a:lnTo>
                  <a:lnTo>
                    <a:pt x="172" y="130"/>
                  </a:lnTo>
                  <a:lnTo>
                    <a:pt x="172" y="130"/>
                  </a:lnTo>
                  <a:lnTo>
                    <a:pt x="178" y="132"/>
                  </a:lnTo>
                  <a:lnTo>
                    <a:pt x="182" y="132"/>
                  </a:lnTo>
                  <a:lnTo>
                    <a:pt x="184" y="130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8" y="118"/>
                  </a:lnTo>
                  <a:lnTo>
                    <a:pt x="192" y="116"/>
                  </a:lnTo>
                  <a:lnTo>
                    <a:pt x="200" y="110"/>
                  </a:lnTo>
                  <a:lnTo>
                    <a:pt x="202" y="108"/>
                  </a:lnTo>
                  <a:lnTo>
                    <a:pt x="204" y="104"/>
                  </a:lnTo>
                  <a:lnTo>
                    <a:pt x="204" y="102"/>
                  </a:lnTo>
                  <a:lnTo>
                    <a:pt x="200" y="96"/>
                  </a:lnTo>
                  <a:lnTo>
                    <a:pt x="200" y="96"/>
                  </a:lnTo>
                  <a:lnTo>
                    <a:pt x="196" y="92"/>
                  </a:lnTo>
                  <a:lnTo>
                    <a:pt x="194" y="84"/>
                  </a:lnTo>
                  <a:lnTo>
                    <a:pt x="192" y="72"/>
                  </a:lnTo>
                  <a:lnTo>
                    <a:pt x="192" y="72"/>
                  </a:lnTo>
                  <a:lnTo>
                    <a:pt x="188" y="66"/>
                  </a:lnTo>
                  <a:lnTo>
                    <a:pt x="190" y="60"/>
                  </a:lnTo>
                  <a:lnTo>
                    <a:pt x="190" y="60"/>
                  </a:lnTo>
                  <a:lnTo>
                    <a:pt x="190" y="54"/>
                  </a:lnTo>
                  <a:lnTo>
                    <a:pt x="190" y="48"/>
                  </a:lnTo>
                  <a:lnTo>
                    <a:pt x="190" y="48"/>
                  </a:lnTo>
                  <a:lnTo>
                    <a:pt x="190" y="32"/>
                  </a:lnTo>
                  <a:lnTo>
                    <a:pt x="190" y="32"/>
                  </a:lnTo>
                  <a:lnTo>
                    <a:pt x="196" y="22"/>
                  </a:lnTo>
                  <a:lnTo>
                    <a:pt x="200" y="18"/>
                  </a:lnTo>
                  <a:lnTo>
                    <a:pt x="200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8906A08-261D-4FFF-A5E7-4F3DCECE23EE}"/>
              </a:ext>
            </a:extLst>
          </p:cNvPr>
          <p:cNvGrpSpPr/>
          <p:nvPr/>
        </p:nvGrpSpPr>
        <p:grpSpPr>
          <a:xfrm>
            <a:off x="7010400" y="2455408"/>
            <a:ext cx="2951750" cy="1792384"/>
            <a:chOff x="7365417" y="3161680"/>
            <a:chExt cx="2951750" cy="179238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04179D-9BA8-45AE-9CEA-DE06A69EECE8}"/>
                </a:ext>
              </a:extLst>
            </p:cNvPr>
            <p:cNvSpPr txBox="1"/>
            <p:nvPr/>
          </p:nvSpPr>
          <p:spPr>
            <a:xfrm>
              <a:off x="7365417" y="3161680"/>
              <a:ext cx="25635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missing piece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6FFD823-628D-4AC8-906B-B78BD54CCD21}"/>
                </a:ext>
              </a:extLst>
            </p:cNvPr>
            <p:cNvSpPr txBox="1"/>
            <p:nvPr/>
          </p:nvSpPr>
          <p:spPr>
            <a:xfrm>
              <a:off x="7365417" y="3753735"/>
              <a:ext cx="295175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 own text and more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34565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7E9F1378-0CC8-463A-A469-BD80391CD8B9}"/>
              </a:ext>
            </a:extLst>
          </p:cNvPr>
          <p:cNvSpPr/>
          <p:nvPr/>
        </p:nvSpPr>
        <p:spPr>
          <a:xfrm>
            <a:off x="0" y="4695986"/>
            <a:ext cx="12192000" cy="21758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3"/>
          <p:cNvSpPr/>
          <p:nvPr/>
        </p:nvSpPr>
        <p:spPr bwMode="auto">
          <a:xfrm>
            <a:off x="1371600" y="4876800"/>
            <a:ext cx="5943600" cy="17526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Fitting in with the rest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1461796" y="3181869"/>
            <a:ext cx="2729205" cy="2758622"/>
            <a:chOff x="3130550" y="2027582"/>
            <a:chExt cx="4533900" cy="4582768"/>
          </a:xfr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1Left"/>
            <a:lightRig rig="threePt" dir="t"/>
          </a:scene3d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4311649" y="3239466"/>
              <a:ext cx="2162176" cy="2168524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3130550" y="3215032"/>
              <a:ext cx="1511300" cy="2168524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6153150" y="3245817"/>
              <a:ext cx="1511300" cy="2168524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130550" y="2027582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130550" y="5062882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6153150" y="5099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4308475" y="20456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4308475" y="5099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2691878" y="1701286"/>
            <a:ext cx="2740091" cy="2740091"/>
            <a:chOff x="3112466" y="2058366"/>
            <a:chExt cx="4551984" cy="4551984"/>
          </a:xfr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1Top">
              <a:rot lat="18075712" lon="18392742" rev="3458553"/>
            </a:camera>
            <a:lightRig rig="threePt" dir="t"/>
          </a:scene3d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311650" y="3257550"/>
              <a:ext cx="2162175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112466" y="3251200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153150" y="3263900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3130550" y="2063750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3112466" y="5099050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6153150" y="5099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4308475" y="20637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4308475" y="5099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3298373" y="3391806"/>
            <a:ext cx="2729205" cy="2736850"/>
            <a:chOff x="3130550" y="2045666"/>
            <a:chExt cx="4533900" cy="4546600"/>
          </a:xfr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2700000" scaled="1"/>
            <a:tileRect/>
          </a:gradFill>
          <a:scene3d>
            <a:camera prst="isometricOffAxis1Right"/>
            <a:lightRig rig="threePt" dir="t"/>
          </a:scene3d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311649" y="3239465"/>
              <a:ext cx="2162176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3130550" y="3233116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6153150" y="3245816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3130550" y="2045666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3130550" y="5080966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6153150" y="5080966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4308475" y="20456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4308475" y="50809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3581400" y="3352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35A6935-4B8A-4261-9BBD-48C088B331C1}"/>
              </a:ext>
            </a:extLst>
          </p:cNvPr>
          <p:cNvGrpSpPr/>
          <p:nvPr/>
        </p:nvGrpSpPr>
        <p:grpSpPr>
          <a:xfrm>
            <a:off x="3657600" y="2362200"/>
            <a:ext cx="6172200" cy="990600"/>
            <a:chOff x="3657600" y="2362200"/>
            <a:chExt cx="6172200" cy="990600"/>
          </a:xfrm>
        </p:grpSpPr>
        <p:cxnSp>
          <p:nvCxnSpPr>
            <p:cNvPr id="37" name="Straight Connector 36"/>
            <p:cNvCxnSpPr>
              <a:stCxn id="40" idx="0"/>
            </p:cNvCxnSpPr>
            <p:nvPr/>
          </p:nvCxnSpPr>
          <p:spPr>
            <a:xfrm rot="5400000" flipH="1" flipV="1">
              <a:off x="4229100" y="1790700"/>
              <a:ext cx="990600" cy="21336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91200" y="2362200"/>
              <a:ext cx="4038600" cy="158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/>
          <p:cNvCxnSpPr/>
          <p:nvPr/>
        </p:nvCxnSpPr>
        <p:spPr>
          <a:xfrm>
            <a:off x="5562600" y="4572000"/>
            <a:ext cx="4267200" cy="1588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715000" y="44958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00C145-42B6-4F38-B286-9EDCCFCEE12E}"/>
              </a:ext>
            </a:extLst>
          </p:cNvPr>
          <p:cNvGrpSpPr/>
          <p:nvPr/>
        </p:nvGrpSpPr>
        <p:grpSpPr>
          <a:xfrm>
            <a:off x="6759870" y="1821667"/>
            <a:ext cx="2667000" cy="1786666"/>
            <a:chOff x="6759870" y="1821667"/>
            <a:chExt cx="2667000" cy="1786666"/>
          </a:xfrm>
        </p:grpSpPr>
        <p:sp>
          <p:nvSpPr>
            <p:cNvPr id="48" name="TextBox 47"/>
            <p:cNvSpPr txBox="1"/>
            <p:nvPr/>
          </p:nvSpPr>
          <p:spPr>
            <a:xfrm>
              <a:off x="6759870" y="1821667"/>
              <a:ext cx="19463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New element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59870" y="2408004"/>
              <a:ext cx="2667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example text with your own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E7D5AA1-D1FC-47AF-AE48-26FA749D8868}"/>
              </a:ext>
            </a:extLst>
          </p:cNvPr>
          <p:cNvGrpSpPr/>
          <p:nvPr/>
        </p:nvGrpSpPr>
        <p:grpSpPr>
          <a:xfrm>
            <a:off x="6845300" y="4031467"/>
            <a:ext cx="2679700" cy="1777077"/>
            <a:chOff x="6845300" y="4031467"/>
            <a:chExt cx="2679700" cy="1777077"/>
          </a:xfrm>
        </p:grpSpPr>
        <p:sp>
          <p:nvSpPr>
            <p:cNvPr id="50" name="TextBox 49"/>
            <p:cNvSpPr txBox="1"/>
            <p:nvPr/>
          </p:nvSpPr>
          <p:spPr>
            <a:xfrm>
              <a:off x="6845300" y="4031467"/>
              <a:ext cx="25667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Existing elements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858000" y="4608215"/>
              <a:ext cx="2667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example text with your own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261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Pentagon diagram</a:t>
            </a:r>
          </a:p>
        </p:txBody>
      </p:sp>
      <p:grpSp>
        <p:nvGrpSpPr>
          <p:cNvPr id="3" name="Group 30"/>
          <p:cNvGrpSpPr/>
          <p:nvPr/>
        </p:nvGrpSpPr>
        <p:grpSpPr>
          <a:xfrm>
            <a:off x="3429000" y="762001"/>
            <a:ext cx="4946650" cy="4706097"/>
            <a:chOff x="2292350" y="1841500"/>
            <a:chExt cx="3590925" cy="3416300"/>
          </a:xfrm>
          <a:effectLst>
            <a:outerShdw blurRad="2540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2053" name="Freeform 5"/>
            <p:cNvSpPr>
              <a:spLocks/>
            </p:cNvSpPr>
            <p:nvPr/>
          </p:nvSpPr>
          <p:spPr bwMode="auto">
            <a:xfrm>
              <a:off x="4984750" y="3155950"/>
              <a:ext cx="895350" cy="2101850"/>
            </a:xfrm>
            <a:custGeom>
              <a:avLst/>
              <a:gdLst/>
              <a:ahLst/>
              <a:cxnLst>
                <a:cxn ang="0">
                  <a:pos x="8" y="1130"/>
                </a:cxn>
                <a:cxn ang="0">
                  <a:pos x="0" y="1130"/>
                </a:cxn>
                <a:cxn ang="0">
                  <a:pos x="126" y="1324"/>
                </a:cxn>
                <a:cxn ang="0">
                  <a:pos x="134" y="1324"/>
                </a:cxn>
                <a:cxn ang="0">
                  <a:pos x="564" y="0"/>
                </a:cxn>
                <a:cxn ang="0">
                  <a:pos x="360" y="46"/>
                </a:cxn>
                <a:cxn ang="0">
                  <a:pos x="8" y="1130"/>
                </a:cxn>
              </a:cxnLst>
              <a:rect l="0" t="0" r="r" b="b"/>
              <a:pathLst>
                <a:path w="564" h="1324">
                  <a:moveTo>
                    <a:pt x="8" y="1130"/>
                  </a:moveTo>
                  <a:lnTo>
                    <a:pt x="0" y="1130"/>
                  </a:lnTo>
                  <a:lnTo>
                    <a:pt x="126" y="1324"/>
                  </a:lnTo>
                  <a:lnTo>
                    <a:pt x="134" y="1324"/>
                  </a:lnTo>
                  <a:lnTo>
                    <a:pt x="564" y="0"/>
                  </a:lnTo>
                  <a:lnTo>
                    <a:pt x="360" y="46"/>
                  </a:lnTo>
                  <a:lnTo>
                    <a:pt x="8" y="113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4086225" y="1841500"/>
              <a:ext cx="1797050" cy="1387475"/>
            </a:xfrm>
            <a:custGeom>
              <a:avLst/>
              <a:gdLst/>
              <a:ahLst/>
              <a:cxnLst>
                <a:cxn ang="0">
                  <a:pos x="2" y="194"/>
                </a:cxn>
                <a:cxn ang="0">
                  <a:pos x="928" y="868"/>
                </a:cxn>
                <a:cxn ang="0">
                  <a:pos x="926" y="874"/>
                </a:cxn>
                <a:cxn ang="0">
                  <a:pos x="1130" y="828"/>
                </a:cxn>
                <a:cxn ang="0">
                  <a:pos x="1132" y="822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94"/>
                </a:cxn>
                <a:cxn ang="0">
                  <a:pos x="2" y="194"/>
                </a:cxn>
              </a:cxnLst>
              <a:rect l="0" t="0" r="r" b="b"/>
              <a:pathLst>
                <a:path w="1132" h="874">
                  <a:moveTo>
                    <a:pt x="2" y="194"/>
                  </a:moveTo>
                  <a:lnTo>
                    <a:pt x="928" y="868"/>
                  </a:lnTo>
                  <a:lnTo>
                    <a:pt x="926" y="874"/>
                  </a:lnTo>
                  <a:lnTo>
                    <a:pt x="1130" y="828"/>
                  </a:lnTo>
                  <a:lnTo>
                    <a:pt x="1132" y="822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94"/>
                  </a:lnTo>
                  <a:lnTo>
                    <a:pt x="2" y="19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5" name="Freeform 7"/>
            <p:cNvSpPr>
              <a:spLocks/>
            </p:cNvSpPr>
            <p:nvPr/>
          </p:nvSpPr>
          <p:spPr bwMode="auto">
            <a:xfrm>
              <a:off x="2305050" y="1841500"/>
              <a:ext cx="1781175" cy="1371600"/>
            </a:xfrm>
            <a:custGeom>
              <a:avLst/>
              <a:gdLst/>
              <a:ahLst/>
              <a:cxnLst>
                <a:cxn ang="0">
                  <a:pos x="1122" y="194"/>
                </a:cxn>
                <a:cxn ang="0">
                  <a:pos x="1122" y="0"/>
                </a:cxn>
                <a:cxn ang="0">
                  <a:pos x="0" y="816"/>
                </a:cxn>
                <a:cxn ang="0">
                  <a:pos x="202" y="864"/>
                </a:cxn>
                <a:cxn ang="0">
                  <a:pos x="1122" y="194"/>
                </a:cxn>
              </a:cxnLst>
              <a:rect l="0" t="0" r="r" b="b"/>
              <a:pathLst>
                <a:path w="1122" h="864">
                  <a:moveTo>
                    <a:pt x="1122" y="194"/>
                  </a:moveTo>
                  <a:lnTo>
                    <a:pt x="1122" y="0"/>
                  </a:lnTo>
                  <a:lnTo>
                    <a:pt x="0" y="816"/>
                  </a:lnTo>
                  <a:lnTo>
                    <a:pt x="202" y="864"/>
                  </a:lnTo>
                  <a:lnTo>
                    <a:pt x="1122" y="19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8"/>
            <p:cNvSpPr>
              <a:spLocks/>
            </p:cNvSpPr>
            <p:nvPr/>
          </p:nvSpPr>
          <p:spPr bwMode="auto">
            <a:xfrm>
              <a:off x="2987675" y="4949825"/>
              <a:ext cx="2197100" cy="307975"/>
            </a:xfrm>
            <a:custGeom>
              <a:avLst/>
              <a:gdLst/>
              <a:ahLst/>
              <a:cxnLst>
                <a:cxn ang="0">
                  <a:pos x="1258" y="0"/>
                </a:cxn>
                <a:cxn ang="0">
                  <a:pos x="126" y="0"/>
                </a:cxn>
                <a:cxn ang="0">
                  <a:pos x="0" y="194"/>
                </a:cxn>
                <a:cxn ang="0">
                  <a:pos x="1384" y="194"/>
                </a:cxn>
                <a:cxn ang="0">
                  <a:pos x="1258" y="0"/>
                </a:cxn>
              </a:cxnLst>
              <a:rect l="0" t="0" r="r" b="b"/>
              <a:pathLst>
                <a:path w="1384" h="194">
                  <a:moveTo>
                    <a:pt x="1258" y="0"/>
                  </a:moveTo>
                  <a:lnTo>
                    <a:pt x="126" y="0"/>
                  </a:lnTo>
                  <a:lnTo>
                    <a:pt x="0" y="194"/>
                  </a:lnTo>
                  <a:lnTo>
                    <a:pt x="1384" y="194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2292350" y="3136900"/>
              <a:ext cx="895350" cy="2120900"/>
            </a:xfrm>
            <a:custGeom>
              <a:avLst/>
              <a:gdLst/>
              <a:ahLst/>
              <a:cxnLst>
                <a:cxn ang="0">
                  <a:pos x="558" y="1142"/>
                </a:cxn>
                <a:cxn ang="0">
                  <a:pos x="204" y="52"/>
                </a:cxn>
                <a:cxn ang="0">
                  <a:pos x="210" y="48"/>
                </a:cxn>
                <a:cxn ang="0">
                  <a:pos x="8" y="0"/>
                </a:cxn>
                <a:cxn ang="0">
                  <a:pos x="0" y="6"/>
                </a:cxn>
                <a:cxn ang="0">
                  <a:pos x="432" y="1336"/>
                </a:cxn>
                <a:cxn ang="0">
                  <a:pos x="438" y="1336"/>
                </a:cxn>
                <a:cxn ang="0">
                  <a:pos x="564" y="1142"/>
                </a:cxn>
                <a:cxn ang="0">
                  <a:pos x="558" y="1142"/>
                </a:cxn>
              </a:cxnLst>
              <a:rect l="0" t="0" r="r" b="b"/>
              <a:pathLst>
                <a:path w="564" h="1336">
                  <a:moveTo>
                    <a:pt x="558" y="1142"/>
                  </a:moveTo>
                  <a:lnTo>
                    <a:pt x="204" y="52"/>
                  </a:lnTo>
                  <a:lnTo>
                    <a:pt x="210" y="48"/>
                  </a:lnTo>
                  <a:lnTo>
                    <a:pt x="8" y="0"/>
                  </a:lnTo>
                  <a:lnTo>
                    <a:pt x="0" y="6"/>
                  </a:lnTo>
                  <a:lnTo>
                    <a:pt x="432" y="1336"/>
                  </a:lnTo>
                  <a:lnTo>
                    <a:pt x="438" y="1336"/>
                  </a:lnTo>
                  <a:lnTo>
                    <a:pt x="564" y="1142"/>
                  </a:lnTo>
                  <a:lnTo>
                    <a:pt x="558" y="114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4086225" y="2149475"/>
              <a:ext cx="1473200" cy="1146175"/>
            </a:xfrm>
            <a:custGeom>
              <a:avLst/>
              <a:gdLst/>
              <a:ahLst/>
              <a:cxnLst>
                <a:cxn ang="0">
                  <a:pos x="2" y="176"/>
                </a:cxn>
                <a:cxn ang="0">
                  <a:pos x="744" y="716"/>
                </a:cxn>
                <a:cxn ang="0">
                  <a:pos x="742" y="722"/>
                </a:cxn>
                <a:cxn ang="0">
                  <a:pos x="926" y="680"/>
                </a:cxn>
                <a:cxn ang="0">
                  <a:pos x="928" y="67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76"/>
                </a:cxn>
                <a:cxn ang="0">
                  <a:pos x="2" y="176"/>
                </a:cxn>
              </a:cxnLst>
              <a:rect l="0" t="0" r="r" b="b"/>
              <a:pathLst>
                <a:path w="928" h="722">
                  <a:moveTo>
                    <a:pt x="2" y="176"/>
                  </a:moveTo>
                  <a:lnTo>
                    <a:pt x="744" y="716"/>
                  </a:lnTo>
                  <a:lnTo>
                    <a:pt x="742" y="722"/>
                  </a:lnTo>
                  <a:lnTo>
                    <a:pt x="926" y="680"/>
                  </a:lnTo>
                  <a:lnTo>
                    <a:pt x="928" y="67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76"/>
                  </a:lnTo>
                  <a:lnTo>
                    <a:pt x="2" y="17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auto">
            <a:xfrm>
              <a:off x="2625725" y="2149475"/>
              <a:ext cx="1460500" cy="1133475"/>
            </a:xfrm>
            <a:custGeom>
              <a:avLst/>
              <a:gdLst/>
              <a:ahLst/>
              <a:cxnLst>
                <a:cxn ang="0">
                  <a:pos x="920" y="176"/>
                </a:cxn>
                <a:cxn ang="0">
                  <a:pos x="920" y="0"/>
                </a:cxn>
                <a:cxn ang="0">
                  <a:pos x="0" y="670"/>
                </a:cxn>
                <a:cxn ang="0">
                  <a:pos x="182" y="714"/>
                </a:cxn>
                <a:cxn ang="0">
                  <a:pos x="920" y="176"/>
                </a:cxn>
              </a:cxnLst>
              <a:rect l="0" t="0" r="r" b="b"/>
              <a:pathLst>
                <a:path w="920" h="714">
                  <a:moveTo>
                    <a:pt x="920" y="176"/>
                  </a:moveTo>
                  <a:lnTo>
                    <a:pt x="920" y="0"/>
                  </a:lnTo>
                  <a:lnTo>
                    <a:pt x="0" y="670"/>
                  </a:lnTo>
                  <a:lnTo>
                    <a:pt x="182" y="714"/>
                  </a:lnTo>
                  <a:lnTo>
                    <a:pt x="920" y="176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>
              <a:off x="4803775" y="3228975"/>
              <a:ext cx="752475" cy="1720850"/>
            </a:xfrm>
            <a:custGeom>
              <a:avLst/>
              <a:gdLst/>
              <a:ahLst/>
              <a:cxnLst>
                <a:cxn ang="0">
                  <a:pos x="474" y="0"/>
                </a:cxn>
                <a:cxn ang="0">
                  <a:pos x="290" y="42"/>
                </a:cxn>
                <a:cxn ang="0">
                  <a:pos x="8" y="908"/>
                </a:cxn>
                <a:cxn ang="0">
                  <a:pos x="0" y="908"/>
                </a:cxn>
                <a:cxn ang="0">
                  <a:pos x="114" y="1084"/>
                </a:cxn>
                <a:cxn ang="0">
                  <a:pos x="122" y="1084"/>
                </a:cxn>
                <a:cxn ang="0">
                  <a:pos x="474" y="0"/>
                </a:cxn>
              </a:cxnLst>
              <a:rect l="0" t="0" r="r" b="b"/>
              <a:pathLst>
                <a:path w="474" h="1084">
                  <a:moveTo>
                    <a:pt x="474" y="0"/>
                  </a:moveTo>
                  <a:lnTo>
                    <a:pt x="290" y="42"/>
                  </a:lnTo>
                  <a:lnTo>
                    <a:pt x="8" y="908"/>
                  </a:lnTo>
                  <a:lnTo>
                    <a:pt x="0" y="908"/>
                  </a:lnTo>
                  <a:lnTo>
                    <a:pt x="114" y="1084"/>
                  </a:lnTo>
                  <a:lnTo>
                    <a:pt x="122" y="1084"/>
                  </a:lnTo>
                  <a:lnTo>
                    <a:pt x="47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1" name="Freeform 13"/>
            <p:cNvSpPr>
              <a:spLocks/>
            </p:cNvSpPr>
            <p:nvPr/>
          </p:nvSpPr>
          <p:spPr bwMode="auto">
            <a:xfrm>
              <a:off x="3187700" y="4670425"/>
              <a:ext cx="1797050" cy="279400"/>
            </a:xfrm>
            <a:custGeom>
              <a:avLst/>
              <a:gdLst/>
              <a:ahLst/>
              <a:cxnLst>
                <a:cxn ang="0">
                  <a:pos x="114" y="0"/>
                </a:cxn>
                <a:cxn ang="0">
                  <a:pos x="0" y="176"/>
                </a:cxn>
                <a:cxn ang="0">
                  <a:pos x="1132" y="176"/>
                </a:cxn>
                <a:cxn ang="0">
                  <a:pos x="1018" y="0"/>
                </a:cxn>
                <a:cxn ang="0">
                  <a:pos x="114" y="0"/>
                </a:cxn>
              </a:cxnLst>
              <a:rect l="0" t="0" r="r" b="b"/>
              <a:pathLst>
                <a:path w="1132" h="176">
                  <a:moveTo>
                    <a:pt x="114" y="0"/>
                  </a:moveTo>
                  <a:lnTo>
                    <a:pt x="0" y="176"/>
                  </a:lnTo>
                  <a:lnTo>
                    <a:pt x="1132" y="176"/>
                  </a:lnTo>
                  <a:lnTo>
                    <a:pt x="1018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2" name="Freeform 14"/>
            <p:cNvSpPr>
              <a:spLocks/>
            </p:cNvSpPr>
            <p:nvPr/>
          </p:nvSpPr>
          <p:spPr bwMode="auto">
            <a:xfrm>
              <a:off x="2616200" y="3213100"/>
              <a:ext cx="752475" cy="1736725"/>
            </a:xfrm>
            <a:custGeom>
              <a:avLst/>
              <a:gdLst/>
              <a:ahLst/>
              <a:cxnLst>
                <a:cxn ang="0">
                  <a:pos x="468" y="918"/>
                </a:cxn>
                <a:cxn ang="0">
                  <a:pos x="186" y="46"/>
                </a:cxn>
                <a:cxn ang="0">
                  <a:pos x="188" y="44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354" y="1094"/>
                </a:cxn>
                <a:cxn ang="0">
                  <a:pos x="360" y="1094"/>
                </a:cxn>
                <a:cxn ang="0">
                  <a:pos x="474" y="918"/>
                </a:cxn>
                <a:cxn ang="0">
                  <a:pos x="468" y="918"/>
                </a:cxn>
              </a:cxnLst>
              <a:rect l="0" t="0" r="r" b="b"/>
              <a:pathLst>
                <a:path w="474" h="1094">
                  <a:moveTo>
                    <a:pt x="468" y="918"/>
                  </a:moveTo>
                  <a:lnTo>
                    <a:pt x="186" y="46"/>
                  </a:lnTo>
                  <a:lnTo>
                    <a:pt x="188" y="44"/>
                  </a:lnTo>
                  <a:lnTo>
                    <a:pt x="6" y="0"/>
                  </a:lnTo>
                  <a:lnTo>
                    <a:pt x="0" y="4"/>
                  </a:lnTo>
                  <a:lnTo>
                    <a:pt x="354" y="1094"/>
                  </a:lnTo>
                  <a:lnTo>
                    <a:pt x="360" y="1094"/>
                  </a:lnTo>
                  <a:lnTo>
                    <a:pt x="474" y="918"/>
                  </a:lnTo>
                  <a:lnTo>
                    <a:pt x="468" y="91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3" name="Freeform 15"/>
            <p:cNvSpPr>
              <a:spLocks/>
            </p:cNvSpPr>
            <p:nvPr/>
          </p:nvSpPr>
          <p:spPr bwMode="auto">
            <a:xfrm>
              <a:off x="3368675" y="4410075"/>
              <a:ext cx="1435100" cy="260350"/>
            </a:xfrm>
            <a:custGeom>
              <a:avLst/>
              <a:gdLst/>
              <a:ahLst/>
              <a:cxnLst>
                <a:cxn ang="0">
                  <a:pos x="106" y="0"/>
                </a:cxn>
                <a:cxn ang="0">
                  <a:pos x="0" y="164"/>
                </a:cxn>
                <a:cxn ang="0">
                  <a:pos x="904" y="164"/>
                </a:cxn>
                <a:cxn ang="0">
                  <a:pos x="800" y="0"/>
                </a:cxn>
                <a:cxn ang="0">
                  <a:pos x="106" y="0"/>
                </a:cxn>
              </a:cxnLst>
              <a:rect l="0" t="0" r="r" b="b"/>
              <a:pathLst>
                <a:path w="904" h="164">
                  <a:moveTo>
                    <a:pt x="106" y="0"/>
                  </a:moveTo>
                  <a:lnTo>
                    <a:pt x="0" y="164"/>
                  </a:lnTo>
                  <a:lnTo>
                    <a:pt x="904" y="164"/>
                  </a:lnTo>
                  <a:lnTo>
                    <a:pt x="800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4" name="Freeform 16"/>
            <p:cNvSpPr>
              <a:spLocks/>
            </p:cNvSpPr>
            <p:nvPr/>
          </p:nvSpPr>
          <p:spPr bwMode="auto">
            <a:xfrm>
              <a:off x="2914650" y="2428875"/>
              <a:ext cx="1171575" cy="914400"/>
            </a:xfrm>
            <a:custGeom>
              <a:avLst/>
              <a:gdLst/>
              <a:ahLst/>
              <a:cxnLst>
                <a:cxn ang="0">
                  <a:pos x="738" y="164"/>
                </a:cxn>
                <a:cxn ang="0">
                  <a:pos x="738" y="0"/>
                </a:cxn>
                <a:cxn ang="0">
                  <a:pos x="0" y="538"/>
                </a:cxn>
                <a:cxn ang="0">
                  <a:pos x="170" y="576"/>
                </a:cxn>
                <a:cxn ang="0">
                  <a:pos x="738" y="164"/>
                </a:cxn>
              </a:cxnLst>
              <a:rect l="0" t="0" r="r" b="b"/>
              <a:pathLst>
                <a:path w="738" h="576">
                  <a:moveTo>
                    <a:pt x="738" y="164"/>
                  </a:moveTo>
                  <a:lnTo>
                    <a:pt x="738" y="0"/>
                  </a:lnTo>
                  <a:lnTo>
                    <a:pt x="0" y="538"/>
                  </a:lnTo>
                  <a:lnTo>
                    <a:pt x="170" y="576"/>
                  </a:lnTo>
                  <a:lnTo>
                    <a:pt x="738" y="16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5" name="Freeform 17"/>
            <p:cNvSpPr>
              <a:spLocks/>
            </p:cNvSpPr>
            <p:nvPr/>
          </p:nvSpPr>
          <p:spPr bwMode="auto">
            <a:xfrm>
              <a:off x="2911475" y="3282950"/>
              <a:ext cx="625475" cy="1387475"/>
            </a:xfrm>
            <a:custGeom>
              <a:avLst/>
              <a:gdLst/>
              <a:ahLst/>
              <a:cxnLst>
                <a:cxn ang="0">
                  <a:pos x="388" y="710"/>
                </a:cxn>
                <a:cxn ang="0">
                  <a:pos x="170" y="40"/>
                </a:cxn>
                <a:cxn ang="0">
                  <a:pos x="172" y="38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82" y="874"/>
                </a:cxn>
                <a:cxn ang="0">
                  <a:pos x="288" y="874"/>
                </a:cxn>
                <a:cxn ang="0">
                  <a:pos x="394" y="710"/>
                </a:cxn>
                <a:cxn ang="0">
                  <a:pos x="388" y="710"/>
                </a:cxn>
              </a:cxnLst>
              <a:rect l="0" t="0" r="r" b="b"/>
              <a:pathLst>
                <a:path w="394" h="874">
                  <a:moveTo>
                    <a:pt x="388" y="710"/>
                  </a:moveTo>
                  <a:lnTo>
                    <a:pt x="170" y="40"/>
                  </a:lnTo>
                  <a:lnTo>
                    <a:pt x="172" y="38"/>
                  </a:lnTo>
                  <a:lnTo>
                    <a:pt x="2" y="0"/>
                  </a:lnTo>
                  <a:lnTo>
                    <a:pt x="0" y="2"/>
                  </a:lnTo>
                  <a:lnTo>
                    <a:pt x="282" y="874"/>
                  </a:lnTo>
                  <a:lnTo>
                    <a:pt x="288" y="874"/>
                  </a:lnTo>
                  <a:lnTo>
                    <a:pt x="394" y="710"/>
                  </a:lnTo>
                  <a:lnTo>
                    <a:pt x="388" y="71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6" name="Freeform 18"/>
            <p:cNvSpPr>
              <a:spLocks/>
            </p:cNvSpPr>
            <p:nvPr/>
          </p:nvSpPr>
          <p:spPr bwMode="auto">
            <a:xfrm>
              <a:off x="4086225" y="2428875"/>
              <a:ext cx="1181100" cy="927100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0" y="0"/>
                </a:cxn>
                <a:cxn ang="0">
                  <a:pos x="0" y="164"/>
                </a:cxn>
                <a:cxn ang="0">
                  <a:pos x="2" y="164"/>
                </a:cxn>
                <a:cxn ang="0">
                  <a:pos x="572" y="578"/>
                </a:cxn>
                <a:cxn ang="0">
                  <a:pos x="570" y="584"/>
                </a:cxn>
                <a:cxn ang="0">
                  <a:pos x="742" y="546"/>
                </a:cxn>
                <a:cxn ang="0">
                  <a:pos x="744" y="540"/>
                </a:cxn>
                <a:cxn ang="0">
                  <a:pos x="2" y="0"/>
                </a:cxn>
              </a:cxnLst>
              <a:rect l="0" t="0" r="r" b="b"/>
              <a:pathLst>
                <a:path w="744" h="584">
                  <a:moveTo>
                    <a:pt x="2" y="0"/>
                  </a:moveTo>
                  <a:lnTo>
                    <a:pt x="0" y="0"/>
                  </a:lnTo>
                  <a:lnTo>
                    <a:pt x="0" y="164"/>
                  </a:lnTo>
                  <a:lnTo>
                    <a:pt x="2" y="164"/>
                  </a:lnTo>
                  <a:lnTo>
                    <a:pt x="572" y="578"/>
                  </a:lnTo>
                  <a:lnTo>
                    <a:pt x="570" y="584"/>
                  </a:lnTo>
                  <a:lnTo>
                    <a:pt x="742" y="546"/>
                  </a:lnTo>
                  <a:lnTo>
                    <a:pt x="744" y="54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7" name="Freeform 19"/>
            <p:cNvSpPr>
              <a:spLocks/>
            </p:cNvSpPr>
            <p:nvPr/>
          </p:nvSpPr>
          <p:spPr bwMode="auto">
            <a:xfrm>
              <a:off x="4638675" y="3295650"/>
              <a:ext cx="625475" cy="1374775"/>
            </a:xfrm>
            <a:custGeom>
              <a:avLst/>
              <a:gdLst/>
              <a:ahLst/>
              <a:cxnLst>
                <a:cxn ang="0">
                  <a:pos x="6" y="702"/>
                </a:cxn>
                <a:cxn ang="0">
                  <a:pos x="0" y="702"/>
                </a:cxn>
                <a:cxn ang="0">
                  <a:pos x="104" y="866"/>
                </a:cxn>
                <a:cxn ang="0">
                  <a:pos x="112" y="866"/>
                </a:cxn>
                <a:cxn ang="0">
                  <a:pos x="394" y="0"/>
                </a:cxn>
                <a:cxn ang="0">
                  <a:pos x="222" y="38"/>
                </a:cxn>
                <a:cxn ang="0">
                  <a:pos x="6" y="702"/>
                </a:cxn>
              </a:cxnLst>
              <a:rect l="0" t="0" r="r" b="b"/>
              <a:pathLst>
                <a:path w="394" h="866">
                  <a:moveTo>
                    <a:pt x="6" y="702"/>
                  </a:moveTo>
                  <a:lnTo>
                    <a:pt x="0" y="702"/>
                  </a:lnTo>
                  <a:lnTo>
                    <a:pt x="104" y="866"/>
                  </a:lnTo>
                  <a:lnTo>
                    <a:pt x="112" y="866"/>
                  </a:lnTo>
                  <a:lnTo>
                    <a:pt x="394" y="0"/>
                  </a:lnTo>
                  <a:lnTo>
                    <a:pt x="222" y="38"/>
                  </a:lnTo>
                  <a:lnTo>
                    <a:pt x="6" y="70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8" name="Freeform 20"/>
            <p:cNvSpPr>
              <a:spLocks/>
            </p:cNvSpPr>
            <p:nvPr/>
          </p:nvSpPr>
          <p:spPr bwMode="auto">
            <a:xfrm>
              <a:off x="3536950" y="4124325"/>
              <a:ext cx="1101725" cy="285750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0" y="180"/>
                </a:cxn>
                <a:cxn ang="0">
                  <a:pos x="694" y="180"/>
                </a:cxn>
                <a:cxn ang="0">
                  <a:pos x="576" y="0"/>
                </a:cxn>
                <a:cxn ang="0">
                  <a:pos x="116" y="0"/>
                </a:cxn>
              </a:cxnLst>
              <a:rect l="0" t="0" r="r" b="b"/>
              <a:pathLst>
                <a:path w="694" h="180">
                  <a:moveTo>
                    <a:pt x="116" y="0"/>
                  </a:moveTo>
                  <a:lnTo>
                    <a:pt x="0" y="180"/>
                  </a:lnTo>
                  <a:lnTo>
                    <a:pt x="694" y="180"/>
                  </a:lnTo>
                  <a:lnTo>
                    <a:pt x="576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9" name="Freeform 21"/>
            <p:cNvSpPr>
              <a:spLocks/>
            </p:cNvSpPr>
            <p:nvPr/>
          </p:nvSpPr>
          <p:spPr bwMode="auto">
            <a:xfrm>
              <a:off x="3181350" y="3343275"/>
              <a:ext cx="539750" cy="1066800"/>
            </a:xfrm>
            <a:custGeom>
              <a:avLst/>
              <a:gdLst/>
              <a:ahLst/>
              <a:cxnLst>
                <a:cxn ang="0">
                  <a:pos x="336" y="492"/>
                </a:cxn>
                <a:cxn ang="0">
                  <a:pos x="192" y="46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18" y="672"/>
                </a:cxn>
                <a:cxn ang="0">
                  <a:pos x="224" y="672"/>
                </a:cxn>
                <a:cxn ang="0">
                  <a:pos x="340" y="492"/>
                </a:cxn>
                <a:cxn ang="0">
                  <a:pos x="336" y="492"/>
                </a:cxn>
              </a:cxnLst>
              <a:rect l="0" t="0" r="r" b="b"/>
              <a:pathLst>
                <a:path w="340" h="672">
                  <a:moveTo>
                    <a:pt x="336" y="492"/>
                  </a:moveTo>
                  <a:lnTo>
                    <a:pt x="192" y="46"/>
                  </a:lnTo>
                  <a:lnTo>
                    <a:pt x="2" y="0"/>
                  </a:lnTo>
                  <a:lnTo>
                    <a:pt x="0" y="2"/>
                  </a:lnTo>
                  <a:lnTo>
                    <a:pt x="218" y="672"/>
                  </a:lnTo>
                  <a:lnTo>
                    <a:pt x="224" y="672"/>
                  </a:lnTo>
                  <a:lnTo>
                    <a:pt x="340" y="492"/>
                  </a:lnTo>
                  <a:lnTo>
                    <a:pt x="336" y="49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0" name="Freeform 22"/>
            <p:cNvSpPr>
              <a:spLocks/>
            </p:cNvSpPr>
            <p:nvPr/>
          </p:nvSpPr>
          <p:spPr bwMode="auto">
            <a:xfrm>
              <a:off x="4451350" y="3355975"/>
              <a:ext cx="539750" cy="1054100"/>
            </a:xfrm>
            <a:custGeom>
              <a:avLst/>
              <a:gdLst/>
              <a:ahLst/>
              <a:cxnLst>
                <a:cxn ang="0">
                  <a:pos x="6" y="484"/>
                </a:cxn>
                <a:cxn ang="0">
                  <a:pos x="0" y="484"/>
                </a:cxn>
                <a:cxn ang="0">
                  <a:pos x="118" y="664"/>
                </a:cxn>
                <a:cxn ang="0">
                  <a:pos x="124" y="664"/>
                </a:cxn>
                <a:cxn ang="0">
                  <a:pos x="340" y="0"/>
                </a:cxn>
                <a:cxn ang="0">
                  <a:pos x="150" y="44"/>
                </a:cxn>
                <a:cxn ang="0">
                  <a:pos x="6" y="484"/>
                </a:cxn>
              </a:cxnLst>
              <a:rect l="0" t="0" r="r" b="b"/>
              <a:pathLst>
                <a:path w="340" h="664">
                  <a:moveTo>
                    <a:pt x="6" y="484"/>
                  </a:moveTo>
                  <a:lnTo>
                    <a:pt x="0" y="484"/>
                  </a:lnTo>
                  <a:lnTo>
                    <a:pt x="118" y="664"/>
                  </a:lnTo>
                  <a:lnTo>
                    <a:pt x="124" y="664"/>
                  </a:lnTo>
                  <a:lnTo>
                    <a:pt x="340" y="0"/>
                  </a:lnTo>
                  <a:lnTo>
                    <a:pt x="150" y="44"/>
                  </a:lnTo>
                  <a:lnTo>
                    <a:pt x="6" y="48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1" name="Freeform 23"/>
            <p:cNvSpPr>
              <a:spLocks/>
            </p:cNvSpPr>
            <p:nvPr/>
          </p:nvSpPr>
          <p:spPr bwMode="auto">
            <a:xfrm>
              <a:off x="4086225" y="2689225"/>
              <a:ext cx="908050" cy="736600"/>
            </a:xfrm>
            <a:custGeom>
              <a:avLst/>
              <a:gdLst/>
              <a:ahLst/>
              <a:cxnLst>
                <a:cxn ang="0">
                  <a:pos x="2" y="180"/>
                </a:cxn>
                <a:cxn ang="0">
                  <a:pos x="382" y="456"/>
                </a:cxn>
                <a:cxn ang="0">
                  <a:pos x="380" y="464"/>
                </a:cxn>
                <a:cxn ang="0">
                  <a:pos x="570" y="420"/>
                </a:cxn>
                <a:cxn ang="0">
                  <a:pos x="572" y="414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180"/>
                </a:cxn>
                <a:cxn ang="0">
                  <a:pos x="2" y="180"/>
                </a:cxn>
              </a:cxnLst>
              <a:rect l="0" t="0" r="r" b="b"/>
              <a:pathLst>
                <a:path w="572" h="464">
                  <a:moveTo>
                    <a:pt x="2" y="180"/>
                  </a:moveTo>
                  <a:lnTo>
                    <a:pt x="382" y="456"/>
                  </a:lnTo>
                  <a:lnTo>
                    <a:pt x="380" y="464"/>
                  </a:lnTo>
                  <a:lnTo>
                    <a:pt x="570" y="420"/>
                  </a:lnTo>
                  <a:lnTo>
                    <a:pt x="572" y="414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180"/>
                  </a:lnTo>
                  <a:lnTo>
                    <a:pt x="2" y="18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2" name="Freeform 24"/>
            <p:cNvSpPr>
              <a:spLocks/>
            </p:cNvSpPr>
            <p:nvPr/>
          </p:nvSpPr>
          <p:spPr bwMode="auto">
            <a:xfrm>
              <a:off x="3184525" y="2689225"/>
              <a:ext cx="901700" cy="727075"/>
            </a:xfrm>
            <a:custGeom>
              <a:avLst/>
              <a:gdLst/>
              <a:ahLst/>
              <a:cxnLst>
                <a:cxn ang="0">
                  <a:pos x="190" y="458"/>
                </a:cxn>
                <a:cxn ang="0">
                  <a:pos x="190" y="456"/>
                </a:cxn>
                <a:cxn ang="0">
                  <a:pos x="568" y="180"/>
                </a:cxn>
                <a:cxn ang="0">
                  <a:pos x="568" y="0"/>
                </a:cxn>
                <a:cxn ang="0">
                  <a:pos x="0" y="412"/>
                </a:cxn>
                <a:cxn ang="0">
                  <a:pos x="190" y="458"/>
                </a:cxn>
              </a:cxnLst>
              <a:rect l="0" t="0" r="r" b="b"/>
              <a:pathLst>
                <a:path w="568" h="458">
                  <a:moveTo>
                    <a:pt x="190" y="458"/>
                  </a:moveTo>
                  <a:lnTo>
                    <a:pt x="190" y="456"/>
                  </a:lnTo>
                  <a:lnTo>
                    <a:pt x="568" y="180"/>
                  </a:lnTo>
                  <a:lnTo>
                    <a:pt x="568" y="0"/>
                  </a:lnTo>
                  <a:lnTo>
                    <a:pt x="0" y="412"/>
                  </a:lnTo>
                  <a:lnTo>
                    <a:pt x="190" y="45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3" name="Freeform 25"/>
            <p:cNvSpPr>
              <a:spLocks/>
            </p:cNvSpPr>
            <p:nvPr/>
          </p:nvSpPr>
          <p:spPr bwMode="auto">
            <a:xfrm>
              <a:off x="4086225" y="3425825"/>
              <a:ext cx="603250" cy="698500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0" y="84"/>
                </a:cxn>
                <a:cxn ang="0">
                  <a:pos x="230" y="440"/>
                </a:cxn>
                <a:cxn ang="0">
                  <a:pos x="236" y="440"/>
                </a:cxn>
                <a:cxn ang="0">
                  <a:pos x="380" y="0"/>
                </a:cxn>
                <a:cxn ang="0">
                  <a:pos x="8" y="84"/>
                </a:cxn>
                <a:cxn ang="0">
                  <a:pos x="0" y="82"/>
                </a:cxn>
              </a:cxnLst>
              <a:rect l="0" t="0" r="r" b="b"/>
              <a:pathLst>
                <a:path w="380" h="440">
                  <a:moveTo>
                    <a:pt x="0" y="82"/>
                  </a:moveTo>
                  <a:lnTo>
                    <a:pt x="0" y="84"/>
                  </a:lnTo>
                  <a:lnTo>
                    <a:pt x="230" y="440"/>
                  </a:lnTo>
                  <a:lnTo>
                    <a:pt x="236" y="440"/>
                  </a:lnTo>
                  <a:lnTo>
                    <a:pt x="380" y="0"/>
                  </a:lnTo>
                  <a:lnTo>
                    <a:pt x="8" y="84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4" name="Freeform 26"/>
            <p:cNvSpPr>
              <a:spLocks/>
            </p:cNvSpPr>
            <p:nvPr/>
          </p:nvSpPr>
          <p:spPr bwMode="auto">
            <a:xfrm>
              <a:off x="3721100" y="3559175"/>
              <a:ext cx="730250" cy="565150"/>
            </a:xfrm>
            <a:custGeom>
              <a:avLst/>
              <a:gdLst/>
              <a:ahLst/>
              <a:cxnLst>
                <a:cxn ang="0">
                  <a:pos x="0" y="356"/>
                </a:cxn>
                <a:cxn ang="0">
                  <a:pos x="460" y="356"/>
                </a:cxn>
                <a:cxn ang="0">
                  <a:pos x="230" y="0"/>
                </a:cxn>
                <a:cxn ang="0">
                  <a:pos x="0" y="356"/>
                </a:cxn>
              </a:cxnLst>
              <a:rect l="0" t="0" r="r" b="b"/>
              <a:pathLst>
                <a:path w="460" h="356">
                  <a:moveTo>
                    <a:pt x="0" y="356"/>
                  </a:moveTo>
                  <a:lnTo>
                    <a:pt x="460" y="356"/>
                  </a:lnTo>
                  <a:lnTo>
                    <a:pt x="230" y="0"/>
                  </a:lnTo>
                  <a:lnTo>
                    <a:pt x="0" y="35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5" name="Freeform 27"/>
            <p:cNvSpPr>
              <a:spLocks/>
            </p:cNvSpPr>
            <p:nvPr/>
          </p:nvSpPr>
          <p:spPr bwMode="auto">
            <a:xfrm>
              <a:off x="3486150" y="3416300"/>
              <a:ext cx="600075" cy="708025"/>
            </a:xfrm>
            <a:custGeom>
              <a:avLst/>
              <a:gdLst/>
              <a:ahLst/>
              <a:cxnLst>
                <a:cxn ang="0">
                  <a:pos x="148" y="446"/>
                </a:cxn>
                <a:cxn ang="0">
                  <a:pos x="378" y="90"/>
                </a:cxn>
                <a:cxn ang="0">
                  <a:pos x="378" y="88"/>
                </a:cxn>
                <a:cxn ang="0">
                  <a:pos x="0" y="0"/>
                </a:cxn>
                <a:cxn ang="0">
                  <a:pos x="144" y="446"/>
                </a:cxn>
                <a:cxn ang="0">
                  <a:pos x="148" y="446"/>
                </a:cxn>
              </a:cxnLst>
              <a:rect l="0" t="0" r="r" b="b"/>
              <a:pathLst>
                <a:path w="378" h="446">
                  <a:moveTo>
                    <a:pt x="148" y="446"/>
                  </a:moveTo>
                  <a:lnTo>
                    <a:pt x="378" y="90"/>
                  </a:lnTo>
                  <a:lnTo>
                    <a:pt x="378" y="88"/>
                  </a:lnTo>
                  <a:lnTo>
                    <a:pt x="0" y="0"/>
                  </a:lnTo>
                  <a:lnTo>
                    <a:pt x="144" y="446"/>
                  </a:lnTo>
                  <a:lnTo>
                    <a:pt x="148" y="446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6" name="Freeform 28"/>
            <p:cNvSpPr>
              <a:spLocks/>
            </p:cNvSpPr>
            <p:nvPr/>
          </p:nvSpPr>
          <p:spPr bwMode="auto">
            <a:xfrm>
              <a:off x="3486150" y="2974975"/>
              <a:ext cx="600075" cy="581025"/>
            </a:xfrm>
            <a:custGeom>
              <a:avLst/>
              <a:gdLst/>
              <a:ahLst/>
              <a:cxnLst>
                <a:cxn ang="0">
                  <a:pos x="378" y="0"/>
                </a:cxn>
                <a:cxn ang="0">
                  <a:pos x="0" y="276"/>
                </a:cxn>
                <a:cxn ang="0">
                  <a:pos x="0" y="278"/>
                </a:cxn>
                <a:cxn ang="0">
                  <a:pos x="378" y="366"/>
                </a:cxn>
                <a:cxn ang="0">
                  <a:pos x="378" y="0"/>
                </a:cxn>
              </a:cxnLst>
              <a:rect l="0" t="0" r="r" b="b"/>
              <a:pathLst>
                <a:path w="378" h="366">
                  <a:moveTo>
                    <a:pt x="378" y="0"/>
                  </a:moveTo>
                  <a:lnTo>
                    <a:pt x="0" y="276"/>
                  </a:lnTo>
                  <a:lnTo>
                    <a:pt x="0" y="278"/>
                  </a:lnTo>
                  <a:lnTo>
                    <a:pt x="378" y="366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7" name="Freeform 29"/>
            <p:cNvSpPr>
              <a:spLocks/>
            </p:cNvSpPr>
            <p:nvPr/>
          </p:nvSpPr>
          <p:spPr bwMode="auto">
            <a:xfrm>
              <a:off x="4086225" y="2974975"/>
              <a:ext cx="606425" cy="584200"/>
            </a:xfrm>
            <a:custGeom>
              <a:avLst/>
              <a:gdLst/>
              <a:ahLst/>
              <a:cxnLst>
                <a:cxn ang="0">
                  <a:pos x="8" y="368"/>
                </a:cxn>
                <a:cxn ang="0">
                  <a:pos x="380" y="284"/>
                </a:cxn>
                <a:cxn ang="0">
                  <a:pos x="382" y="276"/>
                </a:cxn>
                <a:cxn ang="0">
                  <a:pos x="2" y="0"/>
                </a:cxn>
                <a:cxn ang="0">
                  <a:pos x="0" y="0"/>
                </a:cxn>
                <a:cxn ang="0">
                  <a:pos x="0" y="366"/>
                </a:cxn>
                <a:cxn ang="0">
                  <a:pos x="8" y="368"/>
                </a:cxn>
              </a:cxnLst>
              <a:rect l="0" t="0" r="r" b="b"/>
              <a:pathLst>
                <a:path w="382" h="368">
                  <a:moveTo>
                    <a:pt x="8" y="368"/>
                  </a:moveTo>
                  <a:lnTo>
                    <a:pt x="380" y="284"/>
                  </a:lnTo>
                  <a:lnTo>
                    <a:pt x="382" y="27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366"/>
                  </a:lnTo>
                  <a:lnTo>
                    <a:pt x="8" y="36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317500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858000" y="16764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195158" y="34290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53000" y="52578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71800" y="16764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828800" y="36576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grpSp>
        <p:nvGrpSpPr>
          <p:cNvPr id="4" name="Group 36"/>
          <p:cNvGrpSpPr/>
          <p:nvPr/>
        </p:nvGrpSpPr>
        <p:grpSpPr>
          <a:xfrm>
            <a:off x="2438400" y="5727701"/>
            <a:ext cx="998516" cy="461665"/>
            <a:chOff x="457200" y="5867400"/>
            <a:chExt cx="998516" cy="461665"/>
          </a:xfrm>
        </p:grpSpPr>
        <p:sp>
          <p:nvSpPr>
            <p:cNvPr id="38" name="Rectangle 37"/>
            <p:cNvSpPr/>
            <p:nvPr/>
          </p:nvSpPr>
          <p:spPr>
            <a:xfrm>
              <a:off x="457200" y="5983932"/>
              <a:ext cx="228600" cy="2286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62000" y="5867400"/>
              <a:ext cx="693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3962400" y="5727701"/>
            <a:ext cx="998516" cy="461665"/>
            <a:chOff x="1447800" y="5867400"/>
            <a:chExt cx="998516" cy="461665"/>
          </a:xfrm>
        </p:grpSpPr>
        <p:sp>
          <p:nvSpPr>
            <p:cNvPr id="41" name="Rectangle 40"/>
            <p:cNvSpPr/>
            <p:nvPr/>
          </p:nvSpPr>
          <p:spPr>
            <a:xfrm>
              <a:off x="1447800" y="5983932"/>
              <a:ext cx="228600" cy="228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752600" y="5867400"/>
              <a:ext cx="693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6" name="Group 42"/>
          <p:cNvGrpSpPr/>
          <p:nvPr/>
        </p:nvGrpSpPr>
        <p:grpSpPr>
          <a:xfrm>
            <a:off x="5486400" y="5727701"/>
            <a:ext cx="998516" cy="461665"/>
            <a:chOff x="2514600" y="5867400"/>
            <a:chExt cx="998516" cy="461665"/>
          </a:xfrm>
        </p:grpSpPr>
        <p:sp>
          <p:nvSpPr>
            <p:cNvPr id="44" name="Rectangle 43"/>
            <p:cNvSpPr/>
            <p:nvPr/>
          </p:nvSpPr>
          <p:spPr>
            <a:xfrm>
              <a:off x="2514600" y="5983932"/>
              <a:ext cx="228600" cy="228600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2819400" y="5867400"/>
              <a:ext cx="693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7" name="Group 45"/>
          <p:cNvGrpSpPr/>
          <p:nvPr/>
        </p:nvGrpSpPr>
        <p:grpSpPr>
          <a:xfrm>
            <a:off x="7010400" y="5727701"/>
            <a:ext cx="998516" cy="461665"/>
            <a:chOff x="3581400" y="5867400"/>
            <a:chExt cx="998516" cy="461665"/>
          </a:xfrm>
        </p:grpSpPr>
        <p:sp>
          <p:nvSpPr>
            <p:cNvPr id="47" name="Rectangle 46"/>
            <p:cNvSpPr/>
            <p:nvPr/>
          </p:nvSpPr>
          <p:spPr>
            <a:xfrm>
              <a:off x="3581400" y="5983932"/>
              <a:ext cx="228600" cy="22860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5867400"/>
              <a:ext cx="693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  <p:grpSp>
        <p:nvGrpSpPr>
          <p:cNvPr id="8" name="Group 48"/>
          <p:cNvGrpSpPr/>
          <p:nvPr/>
        </p:nvGrpSpPr>
        <p:grpSpPr>
          <a:xfrm>
            <a:off x="8534400" y="5727701"/>
            <a:ext cx="998516" cy="461665"/>
            <a:chOff x="4648200" y="5867400"/>
            <a:chExt cx="998516" cy="461665"/>
          </a:xfrm>
        </p:grpSpPr>
        <p:sp>
          <p:nvSpPr>
            <p:cNvPr id="50" name="Rectangle 49"/>
            <p:cNvSpPr/>
            <p:nvPr/>
          </p:nvSpPr>
          <p:spPr>
            <a:xfrm>
              <a:off x="4648200" y="5983932"/>
              <a:ext cx="228600" cy="2286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53000" y="5867400"/>
              <a:ext cx="6937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338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5" grpId="0"/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2"/>
          <p:cNvGrpSpPr/>
          <p:nvPr/>
        </p:nvGrpSpPr>
        <p:grpSpPr>
          <a:xfrm>
            <a:off x="3546959" y="909935"/>
            <a:ext cx="5057775" cy="4343400"/>
            <a:chOff x="809625" y="1828800"/>
            <a:chExt cx="3714750" cy="3216275"/>
          </a:xfrm>
          <a:effectLst>
            <a:outerShdw blurRad="1397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0"/>
            </a:lightRig>
          </a:scene3d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809625" y="1838325"/>
              <a:ext cx="1076325" cy="1597025"/>
            </a:xfrm>
            <a:custGeom>
              <a:avLst/>
              <a:gdLst/>
              <a:ahLst/>
              <a:cxnLst>
                <a:cxn ang="0">
                  <a:pos x="678" y="170"/>
                </a:cxn>
                <a:cxn ang="0">
                  <a:pos x="580" y="0"/>
                </a:cxn>
                <a:cxn ang="0">
                  <a:pos x="0" y="1006"/>
                </a:cxn>
                <a:cxn ang="0">
                  <a:pos x="196" y="1006"/>
                </a:cxn>
                <a:cxn ang="0">
                  <a:pos x="678" y="170"/>
                </a:cxn>
              </a:cxnLst>
              <a:rect l="0" t="0" r="r" b="b"/>
              <a:pathLst>
                <a:path w="678" h="1006">
                  <a:moveTo>
                    <a:pt x="678" y="170"/>
                  </a:moveTo>
                  <a:lnTo>
                    <a:pt x="580" y="0"/>
                  </a:lnTo>
                  <a:lnTo>
                    <a:pt x="0" y="1006"/>
                  </a:lnTo>
                  <a:lnTo>
                    <a:pt x="196" y="1006"/>
                  </a:lnTo>
                  <a:lnTo>
                    <a:pt x="678" y="1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3429000" y="1828800"/>
              <a:ext cx="1092200" cy="1606550"/>
            </a:xfrm>
            <a:custGeom>
              <a:avLst/>
              <a:gdLst/>
              <a:ahLst/>
              <a:cxnLst>
                <a:cxn ang="0">
                  <a:pos x="8" y="170"/>
                </a:cxn>
                <a:cxn ang="0">
                  <a:pos x="494" y="1012"/>
                </a:cxn>
                <a:cxn ang="0">
                  <a:pos x="688" y="1012"/>
                </a:cxn>
                <a:cxn ang="0">
                  <a:pos x="104" y="0"/>
                </a:cxn>
                <a:cxn ang="0">
                  <a:pos x="98" y="0"/>
                </a:cxn>
                <a:cxn ang="0">
                  <a:pos x="0" y="170"/>
                </a:cxn>
                <a:cxn ang="0">
                  <a:pos x="8" y="170"/>
                </a:cxn>
              </a:cxnLst>
              <a:rect l="0" t="0" r="r" b="b"/>
              <a:pathLst>
                <a:path w="688" h="1012">
                  <a:moveTo>
                    <a:pt x="8" y="170"/>
                  </a:moveTo>
                  <a:lnTo>
                    <a:pt x="494" y="1012"/>
                  </a:lnTo>
                  <a:lnTo>
                    <a:pt x="688" y="1012"/>
                  </a:lnTo>
                  <a:lnTo>
                    <a:pt x="104" y="0"/>
                  </a:lnTo>
                  <a:lnTo>
                    <a:pt x="98" y="0"/>
                  </a:lnTo>
                  <a:lnTo>
                    <a:pt x="0" y="170"/>
                  </a:lnTo>
                  <a:lnTo>
                    <a:pt x="8" y="1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1730375" y="1828800"/>
              <a:ext cx="1854200" cy="279400"/>
            </a:xfrm>
            <a:custGeom>
              <a:avLst/>
              <a:gdLst/>
              <a:ahLst/>
              <a:cxnLst>
                <a:cxn ang="0">
                  <a:pos x="102" y="170"/>
                </a:cxn>
                <a:cxn ang="0">
                  <a:pos x="1070" y="170"/>
                </a:cxn>
                <a:cxn ang="0">
                  <a:pos x="1168" y="0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98" y="176"/>
                </a:cxn>
                <a:cxn ang="0">
                  <a:pos x="102" y="170"/>
                </a:cxn>
              </a:cxnLst>
              <a:rect l="0" t="0" r="r" b="b"/>
              <a:pathLst>
                <a:path w="1168" h="176">
                  <a:moveTo>
                    <a:pt x="102" y="170"/>
                  </a:moveTo>
                  <a:lnTo>
                    <a:pt x="1070" y="170"/>
                  </a:lnTo>
                  <a:lnTo>
                    <a:pt x="1168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98" y="176"/>
                  </a:lnTo>
                  <a:lnTo>
                    <a:pt x="102" y="17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809625" y="3435350"/>
              <a:ext cx="1079500" cy="1606550"/>
            </a:xfrm>
            <a:custGeom>
              <a:avLst/>
              <a:gdLst/>
              <a:ahLst/>
              <a:cxnLst>
                <a:cxn ang="0">
                  <a:pos x="194" y="2"/>
                </a:cxn>
                <a:cxn ang="0">
                  <a:pos x="196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582" y="1012"/>
                </a:cxn>
                <a:cxn ang="0">
                  <a:pos x="680" y="842"/>
                </a:cxn>
                <a:cxn ang="0">
                  <a:pos x="194" y="2"/>
                </a:cxn>
              </a:cxnLst>
              <a:rect l="0" t="0" r="r" b="b"/>
              <a:pathLst>
                <a:path w="680" h="1012">
                  <a:moveTo>
                    <a:pt x="194" y="2"/>
                  </a:moveTo>
                  <a:lnTo>
                    <a:pt x="196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582" y="1012"/>
                  </a:lnTo>
                  <a:lnTo>
                    <a:pt x="680" y="842"/>
                  </a:lnTo>
                  <a:lnTo>
                    <a:pt x="194" y="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422650" y="3435350"/>
              <a:ext cx="1101725" cy="1609725"/>
            </a:xfrm>
            <a:custGeom>
              <a:avLst/>
              <a:gdLst/>
              <a:ahLst/>
              <a:cxnLst>
                <a:cxn ang="0">
                  <a:pos x="694" y="2"/>
                </a:cxn>
                <a:cxn ang="0">
                  <a:pos x="692" y="0"/>
                </a:cxn>
                <a:cxn ang="0">
                  <a:pos x="498" y="0"/>
                </a:cxn>
                <a:cxn ang="0">
                  <a:pos x="498" y="2"/>
                </a:cxn>
                <a:cxn ang="0">
                  <a:pos x="12" y="846"/>
                </a:cxn>
                <a:cxn ang="0">
                  <a:pos x="0" y="846"/>
                </a:cxn>
                <a:cxn ang="0">
                  <a:pos x="98" y="1014"/>
                </a:cxn>
                <a:cxn ang="0">
                  <a:pos x="108" y="1014"/>
                </a:cxn>
                <a:cxn ang="0">
                  <a:pos x="694" y="2"/>
                </a:cxn>
              </a:cxnLst>
              <a:rect l="0" t="0" r="r" b="b"/>
              <a:pathLst>
                <a:path w="694" h="1014">
                  <a:moveTo>
                    <a:pt x="694" y="2"/>
                  </a:moveTo>
                  <a:lnTo>
                    <a:pt x="692" y="0"/>
                  </a:lnTo>
                  <a:lnTo>
                    <a:pt x="498" y="0"/>
                  </a:lnTo>
                  <a:lnTo>
                    <a:pt x="498" y="2"/>
                  </a:lnTo>
                  <a:lnTo>
                    <a:pt x="12" y="846"/>
                  </a:lnTo>
                  <a:lnTo>
                    <a:pt x="0" y="846"/>
                  </a:lnTo>
                  <a:lnTo>
                    <a:pt x="98" y="1014"/>
                  </a:lnTo>
                  <a:lnTo>
                    <a:pt x="108" y="1014"/>
                  </a:lnTo>
                  <a:lnTo>
                    <a:pt x="694" y="2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1733550" y="4772025"/>
              <a:ext cx="1844675" cy="273050"/>
            </a:xfrm>
            <a:custGeom>
              <a:avLst/>
              <a:gdLst/>
              <a:ahLst/>
              <a:cxnLst>
                <a:cxn ang="0">
                  <a:pos x="100" y="4"/>
                </a:cxn>
                <a:cxn ang="0">
                  <a:pos x="98" y="0"/>
                </a:cxn>
                <a:cxn ang="0">
                  <a:pos x="0" y="170"/>
                </a:cxn>
                <a:cxn ang="0">
                  <a:pos x="2" y="172"/>
                </a:cxn>
                <a:cxn ang="0">
                  <a:pos x="1162" y="172"/>
                </a:cxn>
                <a:cxn ang="0">
                  <a:pos x="1064" y="4"/>
                </a:cxn>
                <a:cxn ang="0">
                  <a:pos x="100" y="4"/>
                </a:cxn>
              </a:cxnLst>
              <a:rect l="0" t="0" r="r" b="b"/>
              <a:pathLst>
                <a:path w="1162" h="172">
                  <a:moveTo>
                    <a:pt x="100" y="4"/>
                  </a:moveTo>
                  <a:lnTo>
                    <a:pt x="98" y="0"/>
                  </a:lnTo>
                  <a:lnTo>
                    <a:pt x="0" y="170"/>
                  </a:lnTo>
                  <a:lnTo>
                    <a:pt x="2" y="172"/>
                  </a:lnTo>
                  <a:lnTo>
                    <a:pt x="1162" y="172"/>
                  </a:lnTo>
                  <a:lnTo>
                    <a:pt x="1064" y="4"/>
                  </a:lnTo>
                  <a:lnTo>
                    <a:pt x="100" y="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1120775" y="2108200"/>
              <a:ext cx="920750" cy="1327150"/>
            </a:xfrm>
            <a:custGeom>
              <a:avLst/>
              <a:gdLst/>
              <a:ahLst/>
              <a:cxnLst>
                <a:cxn ang="0">
                  <a:pos x="580" y="170"/>
                </a:cxn>
                <a:cxn ang="0">
                  <a:pos x="482" y="0"/>
                </a:cxn>
                <a:cxn ang="0">
                  <a:pos x="0" y="836"/>
                </a:cxn>
                <a:cxn ang="0">
                  <a:pos x="194" y="836"/>
                </a:cxn>
                <a:cxn ang="0">
                  <a:pos x="580" y="170"/>
                </a:cxn>
              </a:cxnLst>
              <a:rect l="0" t="0" r="r" b="b"/>
              <a:pathLst>
                <a:path w="580" h="836">
                  <a:moveTo>
                    <a:pt x="580" y="170"/>
                  </a:moveTo>
                  <a:lnTo>
                    <a:pt x="482" y="0"/>
                  </a:lnTo>
                  <a:lnTo>
                    <a:pt x="0" y="836"/>
                  </a:lnTo>
                  <a:lnTo>
                    <a:pt x="194" y="836"/>
                  </a:lnTo>
                  <a:lnTo>
                    <a:pt x="580" y="17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1117600" y="3435350"/>
              <a:ext cx="927100" cy="1336675"/>
            </a:xfrm>
            <a:custGeom>
              <a:avLst/>
              <a:gdLst/>
              <a:ahLst/>
              <a:cxnLst>
                <a:cxn ang="0">
                  <a:pos x="196" y="2"/>
                </a:cxn>
                <a:cxn ang="0">
                  <a:pos x="196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486" y="842"/>
                </a:cxn>
                <a:cxn ang="0">
                  <a:pos x="584" y="672"/>
                </a:cxn>
                <a:cxn ang="0">
                  <a:pos x="196" y="2"/>
                </a:cxn>
              </a:cxnLst>
              <a:rect l="0" t="0" r="r" b="b"/>
              <a:pathLst>
                <a:path w="584" h="842">
                  <a:moveTo>
                    <a:pt x="196" y="2"/>
                  </a:moveTo>
                  <a:lnTo>
                    <a:pt x="19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486" y="842"/>
                  </a:lnTo>
                  <a:lnTo>
                    <a:pt x="584" y="672"/>
                  </a:lnTo>
                  <a:lnTo>
                    <a:pt x="196" y="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885950" y="2098675"/>
              <a:ext cx="1543050" cy="279400"/>
            </a:xfrm>
            <a:custGeom>
              <a:avLst/>
              <a:gdLst/>
              <a:ahLst/>
              <a:cxnLst>
                <a:cxn ang="0">
                  <a:pos x="102" y="168"/>
                </a:cxn>
                <a:cxn ang="0">
                  <a:pos x="874" y="168"/>
                </a:cxn>
                <a:cxn ang="0">
                  <a:pos x="972" y="0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98" y="176"/>
                </a:cxn>
                <a:cxn ang="0">
                  <a:pos x="102" y="168"/>
                </a:cxn>
              </a:cxnLst>
              <a:rect l="0" t="0" r="r" b="b"/>
              <a:pathLst>
                <a:path w="972" h="176">
                  <a:moveTo>
                    <a:pt x="102" y="168"/>
                  </a:moveTo>
                  <a:lnTo>
                    <a:pt x="874" y="168"/>
                  </a:lnTo>
                  <a:lnTo>
                    <a:pt x="972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98" y="176"/>
                  </a:lnTo>
                  <a:lnTo>
                    <a:pt x="102" y="168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3273425" y="2098675"/>
              <a:ext cx="939800" cy="1336675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0" y="168"/>
                </a:cxn>
                <a:cxn ang="0">
                  <a:pos x="8" y="168"/>
                </a:cxn>
                <a:cxn ang="0">
                  <a:pos x="396" y="842"/>
                </a:cxn>
                <a:cxn ang="0">
                  <a:pos x="592" y="842"/>
                </a:cxn>
                <a:cxn ang="0">
                  <a:pos x="106" y="0"/>
                </a:cxn>
                <a:cxn ang="0">
                  <a:pos x="98" y="0"/>
                </a:cxn>
              </a:cxnLst>
              <a:rect l="0" t="0" r="r" b="b"/>
              <a:pathLst>
                <a:path w="592" h="842">
                  <a:moveTo>
                    <a:pt x="98" y="0"/>
                  </a:moveTo>
                  <a:lnTo>
                    <a:pt x="0" y="168"/>
                  </a:lnTo>
                  <a:lnTo>
                    <a:pt x="8" y="168"/>
                  </a:lnTo>
                  <a:lnTo>
                    <a:pt x="396" y="842"/>
                  </a:lnTo>
                  <a:lnTo>
                    <a:pt x="592" y="842"/>
                  </a:lnTo>
                  <a:lnTo>
                    <a:pt x="106" y="0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3270250" y="3435350"/>
              <a:ext cx="942975" cy="1343025"/>
            </a:xfrm>
            <a:custGeom>
              <a:avLst/>
              <a:gdLst/>
              <a:ahLst/>
              <a:cxnLst>
                <a:cxn ang="0">
                  <a:pos x="400" y="2"/>
                </a:cxn>
                <a:cxn ang="0">
                  <a:pos x="10" y="678"/>
                </a:cxn>
                <a:cxn ang="0">
                  <a:pos x="0" y="678"/>
                </a:cxn>
                <a:cxn ang="0">
                  <a:pos x="96" y="846"/>
                </a:cxn>
                <a:cxn ang="0">
                  <a:pos x="108" y="846"/>
                </a:cxn>
                <a:cxn ang="0">
                  <a:pos x="594" y="2"/>
                </a:cxn>
                <a:cxn ang="0">
                  <a:pos x="594" y="0"/>
                </a:cxn>
                <a:cxn ang="0">
                  <a:pos x="398" y="0"/>
                </a:cxn>
                <a:cxn ang="0">
                  <a:pos x="400" y="2"/>
                </a:cxn>
              </a:cxnLst>
              <a:rect l="0" t="0" r="r" b="b"/>
              <a:pathLst>
                <a:path w="594" h="846">
                  <a:moveTo>
                    <a:pt x="400" y="2"/>
                  </a:moveTo>
                  <a:lnTo>
                    <a:pt x="10" y="678"/>
                  </a:lnTo>
                  <a:lnTo>
                    <a:pt x="0" y="678"/>
                  </a:lnTo>
                  <a:lnTo>
                    <a:pt x="96" y="846"/>
                  </a:lnTo>
                  <a:lnTo>
                    <a:pt x="108" y="846"/>
                  </a:lnTo>
                  <a:lnTo>
                    <a:pt x="594" y="2"/>
                  </a:lnTo>
                  <a:lnTo>
                    <a:pt x="594" y="0"/>
                  </a:lnTo>
                  <a:lnTo>
                    <a:pt x="398" y="0"/>
                  </a:lnTo>
                  <a:lnTo>
                    <a:pt x="400" y="2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1889125" y="4502150"/>
              <a:ext cx="1533525" cy="276225"/>
            </a:xfrm>
            <a:custGeom>
              <a:avLst/>
              <a:gdLst/>
              <a:ahLst/>
              <a:cxnLst>
                <a:cxn ang="0">
                  <a:pos x="100" y="6"/>
                </a:cxn>
                <a:cxn ang="0">
                  <a:pos x="98" y="0"/>
                </a:cxn>
                <a:cxn ang="0">
                  <a:pos x="0" y="170"/>
                </a:cxn>
                <a:cxn ang="0">
                  <a:pos x="2" y="174"/>
                </a:cxn>
                <a:cxn ang="0">
                  <a:pos x="966" y="174"/>
                </a:cxn>
                <a:cxn ang="0">
                  <a:pos x="870" y="6"/>
                </a:cxn>
                <a:cxn ang="0">
                  <a:pos x="100" y="6"/>
                </a:cxn>
              </a:cxnLst>
              <a:rect l="0" t="0" r="r" b="b"/>
              <a:pathLst>
                <a:path w="966" h="174">
                  <a:moveTo>
                    <a:pt x="100" y="6"/>
                  </a:moveTo>
                  <a:lnTo>
                    <a:pt x="98" y="0"/>
                  </a:lnTo>
                  <a:lnTo>
                    <a:pt x="0" y="170"/>
                  </a:lnTo>
                  <a:lnTo>
                    <a:pt x="2" y="174"/>
                  </a:lnTo>
                  <a:lnTo>
                    <a:pt x="966" y="174"/>
                  </a:lnTo>
                  <a:lnTo>
                    <a:pt x="870" y="6"/>
                  </a:lnTo>
                  <a:lnTo>
                    <a:pt x="100" y="6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1428750" y="2378075"/>
              <a:ext cx="755650" cy="1057275"/>
            </a:xfrm>
            <a:custGeom>
              <a:avLst/>
              <a:gdLst/>
              <a:ahLst/>
              <a:cxnLst>
                <a:cxn ang="0">
                  <a:pos x="476" y="156"/>
                </a:cxn>
                <a:cxn ang="0">
                  <a:pos x="386" y="0"/>
                </a:cxn>
                <a:cxn ang="0">
                  <a:pos x="0" y="666"/>
                </a:cxn>
                <a:cxn ang="0">
                  <a:pos x="180" y="666"/>
                </a:cxn>
                <a:cxn ang="0">
                  <a:pos x="476" y="156"/>
                </a:cxn>
              </a:cxnLst>
              <a:rect l="0" t="0" r="r" b="b"/>
              <a:pathLst>
                <a:path w="476" h="666">
                  <a:moveTo>
                    <a:pt x="476" y="156"/>
                  </a:moveTo>
                  <a:lnTo>
                    <a:pt x="386" y="0"/>
                  </a:lnTo>
                  <a:lnTo>
                    <a:pt x="0" y="666"/>
                  </a:lnTo>
                  <a:lnTo>
                    <a:pt x="180" y="666"/>
                  </a:lnTo>
                  <a:lnTo>
                    <a:pt x="476" y="1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1428750" y="3435350"/>
              <a:ext cx="758825" cy="1066800"/>
            </a:xfrm>
            <a:custGeom>
              <a:avLst/>
              <a:gdLst/>
              <a:ahLst/>
              <a:cxnLst>
                <a:cxn ang="0">
                  <a:pos x="180" y="2"/>
                </a:cxn>
                <a:cxn ang="0">
                  <a:pos x="18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388" y="672"/>
                </a:cxn>
                <a:cxn ang="0">
                  <a:pos x="478" y="516"/>
                </a:cxn>
                <a:cxn ang="0">
                  <a:pos x="180" y="2"/>
                </a:cxn>
              </a:cxnLst>
              <a:rect l="0" t="0" r="r" b="b"/>
              <a:pathLst>
                <a:path w="478" h="672">
                  <a:moveTo>
                    <a:pt x="180" y="2"/>
                  </a:moveTo>
                  <a:lnTo>
                    <a:pt x="18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388" y="672"/>
                  </a:lnTo>
                  <a:lnTo>
                    <a:pt x="478" y="516"/>
                  </a:lnTo>
                  <a:lnTo>
                    <a:pt x="180" y="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3" name="Freeform 19"/>
            <p:cNvSpPr>
              <a:spLocks/>
            </p:cNvSpPr>
            <p:nvPr/>
          </p:nvSpPr>
          <p:spPr bwMode="auto">
            <a:xfrm>
              <a:off x="2044700" y="4254500"/>
              <a:ext cx="1225550" cy="257175"/>
            </a:xfrm>
            <a:custGeom>
              <a:avLst/>
              <a:gdLst/>
              <a:ahLst/>
              <a:cxnLst>
                <a:cxn ang="0">
                  <a:pos x="92" y="6"/>
                </a:cxn>
                <a:cxn ang="0">
                  <a:pos x="90" y="0"/>
                </a:cxn>
                <a:cxn ang="0">
                  <a:pos x="0" y="156"/>
                </a:cxn>
                <a:cxn ang="0">
                  <a:pos x="2" y="162"/>
                </a:cxn>
                <a:cxn ang="0">
                  <a:pos x="772" y="162"/>
                </a:cxn>
                <a:cxn ang="0">
                  <a:pos x="682" y="6"/>
                </a:cxn>
                <a:cxn ang="0">
                  <a:pos x="92" y="6"/>
                </a:cxn>
              </a:cxnLst>
              <a:rect l="0" t="0" r="r" b="b"/>
              <a:pathLst>
                <a:path w="772" h="162">
                  <a:moveTo>
                    <a:pt x="92" y="6"/>
                  </a:moveTo>
                  <a:lnTo>
                    <a:pt x="90" y="0"/>
                  </a:lnTo>
                  <a:lnTo>
                    <a:pt x="0" y="156"/>
                  </a:lnTo>
                  <a:lnTo>
                    <a:pt x="2" y="162"/>
                  </a:lnTo>
                  <a:lnTo>
                    <a:pt x="772" y="162"/>
                  </a:lnTo>
                  <a:lnTo>
                    <a:pt x="682" y="6"/>
                  </a:lnTo>
                  <a:lnTo>
                    <a:pt x="92" y="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4" name="Freeform 20"/>
            <p:cNvSpPr>
              <a:spLocks/>
            </p:cNvSpPr>
            <p:nvPr/>
          </p:nvSpPr>
          <p:spPr bwMode="auto">
            <a:xfrm>
              <a:off x="2041525" y="2365375"/>
              <a:ext cx="1231900" cy="260350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90" y="164"/>
                </a:cxn>
                <a:cxn ang="0">
                  <a:pos x="94" y="156"/>
                </a:cxn>
                <a:cxn ang="0">
                  <a:pos x="688" y="156"/>
                </a:cxn>
                <a:cxn ang="0">
                  <a:pos x="776" y="0"/>
                </a:cxn>
                <a:cxn ang="0">
                  <a:pos x="4" y="0"/>
                </a:cxn>
                <a:cxn ang="0">
                  <a:pos x="0" y="8"/>
                </a:cxn>
              </a:cxnLst>
              <a:rect l="0" t="0" r="r" b="b"/>
              <a:pathLst>
                <a:path w="776" h="164">
                  <a:moveTo>
                    <a:pt x="0" y="8"/>
                  </a:moveTo>
                  <a:lnTo>
                    <a:pt x="90" y="164"/>
                  </a:lnTo>
                  <a:lnTo>
                    <a:pt x="94" y="156"/>
                  </a:lnTo>
                  <a:lnTo>
                    <a:pt x="688" y="156"/>
                  </a:lnTo>
                  <a:lnTo>
                    <a:pt x="776" y="0"/>
                  </a:lnTo>
                  <a:lnTo>
                    <a:pt x="4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5" name="Freeform 21"/>
            <p:cNvSpPr>
              <a:spLocks/>
            </p:cNvSpPr>
            <p:nvPr/>
          </p:nvSpPr>
          <p:spPr bwMode="auto">
            <a:xfrm>
              <a:off x="3133725" y="2365375"/>
              <a:ext cx="768350" cy="1069975"/>
            </a:xfrm>
            <a:custGeom>
              <a:avLst/>
              <a:gdLst/>
              <a:ahLst/>
              <a:cxnLst>
                <a:cxn ang="0">
                  <a:pos x="6" y="156"/>
                </a:cxn>
                <a:cxn ang="0">
                  <a:pos x="304" y="674"/>
                </a:cxn>
                <a:cxn ang="0">
                  <a:pos x="484" y="674"/>
                </a:cxn>
                <a:cxn ang="0">
                  <a:pos x="96" y="0"/>
                </a:cxn>
                <a:cxn ang="0">
                  <a:pos x="88" y="0"/>
                </a:cxn>
                <a:cxn ang="0">
                  <a:pos x="0" y="156"/>
                </a:cxn>
                <a:cxn ang="0">
                  <a:pos x="6" y="156"/>
                </a:cxn>
              </a:cxnLst>
              <a:rect l="0" t="0" r="r" b="b"/>
              <a:pathLst>
                <a:path w="484" h="674">
                  <a:moveTo>
                    <a:pt x="6" y="156"/>
                  </a:moveTo>
                  <a:lnTo>
                    <a:pt x="304" y="674"/>
                  </a:lnTo>
                  <a:lnTo>
                    <a:pt x="484" y="674"/>
                  </a:lnTo>
                  <a:lnTo>
                    <a:pt x="96" y="0"/>
                  </a:lnTo>
                  <a:lnTo>
                    <a:pt x="88" y="0"/>
                  </a:lnTo>
                  <a:lnTo>
                    <a:pt x="0" y="156"/>
                  </a:lnTo>
                  <a:lnTo>
                    <a:pt x="6" y="1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6" name="Freeform 22"/>
            <p:cNvSpPr>
              <a:spLocks/>
            </p:cNvSpPr>
            <p:nvPr/>
          </p:nvSpPr>
          <p:spPr bwMode="auto">
            <a:xfrm>
              <a:off x="3127375" y="3435350"/>
              <a:ext cx="777875" cy="1076325"/>
            </a:xfrm>
            <a:custGeom>
              <a:avLst/>
              <a:gdLst/>
              <a:ahLst/>
              <a:cxnLst>
                <a:cxn ang="0">
                  <a:pos x="310" y="2"/>
                </a:cxn>
                <a:cxn ang="0">
                  <a:pos x="10" y="522"/>
                </a:cxn>
                <a:cxn ang="0">
                  <a:pos x="0" y="522"/>
                </a:cxn>
                <a:cxn ang="0">
                  <a:pos x="90" y="678"/>
                </a:cxn>
                <a:cxn ang="0">
                  <a:pos x="100" y="678"/>
                </a:cxn>
                <a:cxn ang="0">
                  <a:pos x="490" y="2"/>
                </a:cxn>
                <a:cxn ang="0">
                  <a:pos x="488" y="0"/>
                </a:cxn>
                <a:cxn ang="0">
                  <a:pos x="308" y="0"/>
                </a:cxn>
                <a:cxn ang="0">
                  <a:pos x="310" y="2"/>
                </a:cxn>
              </a:cxnLst>
              <a:rect l="0" t="0" r="r" b="b"/>
              <a:pathLst>
                <a:path w="490" h="678">
                  <a:moveTo>
                    <a:pt x="310" y="2"/>
                  </a:moveTo>
                  <a:lnTo>
                    <a:pt x="10" y="522"/>
                  </a:lnTo>
                  <a:lnTo>
                    <a:pt x="0" y="522"/>
                  </a:lnTo>
                  <a:lnTo>
                    <a:pt x="90" y="678"/>
                  </a:lnTo>
                  <a:lnTo>
                    <a:pt x="100" y="678"/>
                  </a:lnTo>
                  <a:lnTo>
                    <a:pt x="490" y="2"/>
                  </a:lnTo>
                  <a:lnTo>
                    <a:pt x="488" y="0"/>
                  </a:lnTo>
                  <a:lnTo>
                    <a:pt x="308" y="0"/>
                  </a:lnTo>
                  <a:lnTo>
                    <a:pt x="310" y="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7" name="Freeform 23"/>
            <p:cNvSpPr>
              <a:spLocks/>
            </p:cNvSpPr>
            <p:nvPr/>
          </p:nvSpPr>
          <p:spPr bwMode="auto">
            <a:xfrm>
              <a:off x="2187575" y="3981450"/>
              <a:ext cx="939800" cy="282575"/>
            </a:xfrm>
            <a:custGeom>
              <a:avLst/>
              <a:gdLst/>
              <a:ahLst/>
              <a:cxnLst>
                <a:cxn ang="0">
                  <a:pos x="102" y="4"/>
                </a:cxn>
                <a:cxn ang="0">
                  <a:pos x="98" y="0"/>
                </a:cxn>
                <a:cxn ang="0">
                  <a:pos x="0" y="172"/>
                </a:cxn>
                <a:cxn ang="0">
                  <a:pos x="2" y="178"/>
                </a:cxn>
                <a:cxn ang="0">
                  <a:pos x="592" y="178"/>
                </a:cxn>
                <a:cxn ang="0">
                  <a:pos x="492" y="4"/>
                </a:cxn>
                <a:cxn ang="0">
                  <a:pos x="102" y="4"/>
                </a:cxn>
              </a:cxnLst>
              <a:rect l="0" t="0" r="r" b="b"/>
              <a:pathLst>
                <a:path w="592" h="178">
                  <a:moveTo>
                    <a:pt x="102" y="4"/>
                  </a:moveTo>
                  <a:lnTo>
                    <a:pt x="98" y="0"/>
                  </a:lnTo>
                  <a:lnTo>
                    <a:pt x="0" y="172"/>
                  </a:lnTo>
                  <a:lnTo>
                    <a:pt x="2" y="178"/>
                  </a:lnTo>
                  <a:lnTo>
                    <a:pt x="592" y="178"/>
                  </a:lnTo>
                  <a:lnTo>
                    <a:pt x="492" y="4"/>
                  </a:lnTo>
                  <a:lnTo>
                    <a:pt x="102" y="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8" name="Freeform 24"/>
            <p:cNvSpPr>
              <a:spLocks/>
            </p:cNvSpPr>
            <p:nvPr/>
          </p:nvSpPr>
          <p:spPr bwMode="auto">
            <a:xfrm>
              <a:off x="1714500" y="3435350"/>
              <a:ext cx="628650" cy="819150"/>
            </a:xfrm>
            <a:custGeom>
              <a:avLst/>
              <a:gdLst/>
              <a:ahLst/>
              <a:cxnLst>
                <a:cxn ang="0">
                  <a:pos x="200" y="2"/>
                </a:cxn>
                <a:cxn ang="0">
                  <a:pos x="20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298" y="516"/>
                </a:cxn>
                <a:cxn ang="0">
                  <a:pos x="396" y="344"/>
                </a:cxn>
                <a:cxn ang="0">
                  <a:pos x="200" y="2"/>
                </a:cxn>
              </a:cxnLst>
              <a:rect l="0" t="0" r="r" b="b"/>
              <a:pathLst>
                <a:path w="396" h="516">
                  <a:moveTo>
                    <a:pt x="200" y="2"/>
                  </a:moveTo>
                  <a:lnTo>
                    <a:pt x="20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298" y="516"/>
                  </a:lnTo>
                  <a:lnTo>
                    <a:pt x="396" y="344"/>
                  </a:lnTo>
                  <a:lnTo>
                    <a:pt x="200" y="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9" name="Freeform 25"/>
            <p:cNvSpPr>
              <a:spLocks/>
            </p:cNvSpPr>
            <p:nvPr/>
          </p:nvSpPr>
          <p:spPr bwMode="auto">
            <a:xfrm>
              <a:off x="2968625" y="3435350"/>
              <a:ext cx="650875" cy="828675"/>
            </a:xfrm>
            <a:custGeom>
              <a:avLst/>
              <a:gdLst/>
              <a:ahLst/>
              <a:cxnLst>
                <a:cxn ang="0">
                  <a:pos x="210" y="2"/>
                </a:cxn>
                <a:cxn ang="0">
                  <a:pos x="10" y="348"/>
                </a:cxn>
                <a:cxn ang="0">
                  <a:pos x="0" y="348"/>
                </a:cxn>
                <a:cxn ang="0">
                  <a:pos x="100" y="522"/>
                </a:cxn>
                <a:cxn ang="0">
                  <a:pos x="110" y="522"/>
                </a:cxn>
                <a:cxn ang="0">
                  <a:pos x="410" y="2"/>
                </a:cxn>
                <a:cxn ang="0">
                  <a:pos x="408" y="0"/>
                </a:cxn>
                <a:cxn ang="0">
                  <a:pos x="208" y="0"/>
                </a:cxn>
                <a:cxn ang="0">
                  <a:pos x="210" y="2"/>
                </a:cxn>
              </a:cxnLst>
              <a:rect l="0" t="0" r="r" b="b"/>
              <a:pathLst>
                <a:path w="410" h="522">
                  <a:moveTo>
                    <a:pt x="210" y="2"/>
                  </a:moveTo>
                  <a:lnTo>
                    <a:pt x="10" y="348"/>
                  </a:lnTo>
                  <a:lnTo>
                    <a:pt x="0" y="348"/>
                  </a:lnTo>
                  <a:lnTo>
                    <a:pt x="100" y="522"/>
                  </a:lnTo>
                  <a:lnTo>
                    <a:pt x="110" y="522"/>
                  </a:lnTo>
                  <a:lnTo>
                    <a:pt x="410" y="2"/>
                  </a:lnTo>
                  <a:lnTo>
                    <a:pt x="408" y="0"/>
                  </a:lnTo>
                  <a:lnTo>
                    <a:pt x="208" y="0"/>
                  </a:lnTo>
                  <a:lnTo>
                    <a:pt x="210" y="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0" name="Freeform 26"/>
            <p:cNvSpPr>
              <a:spLocks/>
            </p:cNvSpPr>
            <p:nvPr/>
          </p:nvSpPr>
          <p:spPr bwMode="auto">
            <a:xfrm>
              <a:off x="2974975" y="2613025"/>
              <a:ext cx="641350" cy="822325"/>
            </a:xfrm>
            <a:custGeom>
              <a:avLst/>
              <a:gdLst/>
              <a:ahLst/>
              <a:cxnLst>
                <a:cxn ang="0">
                  <a:pos x="6" y="174"/>
                </a:cxn>
                <a:cxn ang="0">
                  <a:pos x="204" y="518"/>
                </a:cxn>
                <a:cxn ang="0">
                  <a:pos x="404" y="518"/>
                </a:cxn>
                <a:cxn ang="0">
                  <a:pos x="106" y="0"/>
                </a:cxn>
                <a:cxn ang="0">
                  <a:pos x="100" y="0"/>
                </a:cxn>
                <a:cxn ang="0">
                  <a:pos x="0" y="174"/>
                </a:cxn>
                <a:cxn ang="0">
                  <a:pos x="6" y="174"/>
                </a:cxn>
              </a:cxnLst>
              <a:rect l="0" t="0" r="r" b="b"/>
              <a:pathLst>
                <a:path w="404" h="518">
                  <a:moveTo>
                    <a:pt x="6" y="174"/>
                  </a:moveTo>
                  <a:lnTo>
                    <a:pt x="204" y="518"/>
                  </a:lnTo>
                  <a:lnTo>
                    <a:pt x="404" y="518"/>
                  </a:lnTo>
                  <a:lnTo>
                    <a:pt x="106" y="0"/>
                  </a:lnTo>
                  <a:lnTo>
                    <a:pt x="100" y="0"/>
                  </a:lnTo>
                  <a:lnTo>
                    <a:pt x="0" y="174"/>
                  </a:lnTo>
                  <a:lnTo>
                    <a:pt x="6" y="17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1" name="Freeform 27"/>
            <p:cNvSpPr>
              <a:spLocks/>
            </p:cNvSpPr>
            <p:nvPr/>
          </p:nvSpPr>
          <p:spPr bwMode="auto">
            <a:xfrm>
              <a:off x="1714500" y="2625725"/>
              <a:ext cx="628650" cy="809625"/>
            </a:xfrm>
            <a:custGeom>
              <a:avLst/>
              <a:gdLst/>
              <a:ahLst/>
              <a:cxnLst>
                <a:cxn ang="0">
                  <a:pos x="200" y="510"/>
                </a:cxn>
                <a:cxn ang="0">
                  <a:pos x="396" y="172"/>
                </a:cxn>
                <a:cxn ang="0">
                  <a:pos x="296" y="0"/>
                </a:cxn>
                <a:cxn ang="0">
                  <a:pos x="0" y="510"/>
                </a:cxn>
                <a:cxn ang="0">
                  <a:pos x="200" y="510"/>
                </a:cxn>
              </a:cxnLst>
              <a:rect l="0" t="0" r="r" b="b"/>
              <a:pathLst>
                <a:path w="396" h="510">
                  <a:moveTo>
                    <a:pt x="200" y="510"/>
                  </a:moveTo>
                  <a:lnTo>
                    <a:pt x="396" y="172"/>
                  </a:lnTo>
                  <a:lnTo>
                    <a:pt x="296" y="0"/>
                  </a:lnTo>
                  <a:lnTo>
                    <a:pt x="0" y="510"/>
                  </a:lnTo>
                  <a:lnTo>
                    <a:pt x="200" y="51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2" name="Freeform 28"/>
            <p:cNvSpPr>
              <a:spLocks/>
            </p:cNvSpPr>
            <p:nvPr/>
          </p:nvSpPr>
          <p:spPr bwMode="auto">
            <a:xfrm>
              <a:off x="2184400" y="2613025"/>
              <a:ext cx="949325" cy="285750"/>
            </a:xfrm>
            <a:custGeom>
              <a:avLst/>
              <a:gdLst/>
              <a:ahLst/>
              <a:cxnLst>
                <a:cxn ang="0">
                  <a:pos x="104" y="174"/>
                </a:cxn>
                <a:cxn ang="0">
                  <a:pos x="498" y="174"/>
                </a:cxn>
                <a:cxn ang="0">
                  <a:pos x="598" y="0"/>
                </a:cxn>
                <a:cxn ang="0">
                  <a:pos x="4" y="0"/>
                </a:cxn>
                <a:cxn ang="0">
                  <a:pos x="0" y="8"/>
                </a:cxn>
                <a:cxn ang="0">
                  <a:pos x="100" y="180"/>
                </a:cxn>
                <a:cxn ang="0">
                  <a:pos x="104" y="174"/>
                </a:cxn>
              </a:cxnLst>
              <a:rect l="0" t="0" r="r" b="b"/>
              <a:pathLst>
                <a:path w="598" h="180">
                  <a:moveTo>
                    <a:pt x="104" y="174"/>
                  </a:moveTo>
                  <a:lnTo>
                    <a:pt x="498" y="174"/>
                  </a:lnTo>
                  <a:lnTo>
                    <a:pt x="598" y="0"/>
                  </a:lnTo>
                  <a:lnTo>
                    <a:pt x="4" y="0"/>
                  </a:lnTo>
                  <a:lnTo>
                    <a:pt x="0" y="8"/>
                  </a:lnTo>
                  <a:lnTo>
                    <a:pt x="100" y="180"/>
                  </a:lnTo>
                  <a:lnTo>
                    <a:pt x="104" y="17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3" name="Freeform 29"/>
            <p:cNvSpPr>
              <a:spLocks/>
            </p:cNvSpPr>
            <p:nvPr/>
          </p:nvSpPr>
          <p:spPr bwMode="auto">
            <a:xfrm>
              <a:off x="2654300" y="3435350"/>
              <a:ext cx="647700" cy="55245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198" y="348"/>
                </a:cxn>
                <a:cxn ang="0">
                  <a:pos x="208" y="348"/>
                </a:cxn>
                <a:cxn ang="0">
                  <a:pos x="408" y="2"/>
                </a:cxn>
                <a:cxn ang="0">
                  <a:pos x="406" y="0"/>
                </a:cxn>
                <a:cxn ang="0">
                  <a:pos x="2" y="0"/>
                </a:cxn>
                <a:cxn ang="0">
                  <a:pos x="0" y="4"/>
                </a:cxn>
              </a:cxnLst>
              <a:rect l="0" t="0" r="r" b="b"/>
              <a:pathLst>
                <a:path w="408" h="348">
                  <a:moveTo>
                    <a:pt x="0" y="4"/>
                  </a:moveTo>
                  <a:lnTo>
                    <a:pt x="198" y="348"/>
                  </a:lnTo>
                  <a:lnTo>
                    <a:pt x="208" y="348"/>
                  </a:lnTo>
                  <a:lnTo>
                    <a:pt x="408" y="2"/>
                  </a:lnTo>
                  <a:lnTo>
                    <a:pt x="406" y="0"/>
                  </a:lnTo>
                  <a:lnTo>
                    <a:pt x="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4" name="Freeform 30"/>
            <p:cNvSpPr>
              <a:spLocks/>
            </p:cNvSpPr>
            <p:nvPr/>
          </p:nvSpPr>
          <p:spPr bwMode="auto">
            <a:xfrm>
              <a:off x="2343150" y="3441700"/>
              <a:ext cx="625475" cy="546100"/>
            </a:xfrm>
            <a:custGeom>
              <a:avLst/>
              <a:gdLst/>
              <a:ahLst/>
              <a:cxnLst>
                <a:cxn ang="0">
                  <a:pos x="0" y="340"/>
                </a:cxn>
                <a:cxn ang="0">
                  <a:pos x="4" y="344"/>
                </a:cxn>
                <a:cxn ang="0">
                  <a:pos x="394" y="344"/>
                </a:cxn>
                <a:cxn ang="0">
                  <a:pos x="196" y="0"/>
                </a:cxn>
                <a:cxn ang="0">
                  <a:pos x="0" y="340"/>
                </a:cxn>
              </a:cxnLst>
              <a:rect l="0" t="0" r="r" b="b"/>
              <a:pathLst>
                <a:path w="394" h="344">
                  <a:moveTo>
                    <a:pt x="0" y="340"/>
                  </a:moveTo>
                  <a:lnTo>
                    <a:pt x="4" y="344"/>
                  </a:lnTo>
                  <a:lnTo>
                    <a:pt x="394" y="344"/>
                  </a:lnTo>
                  <a:lnTo>
                    <a:pt x="196" y="0"/>
                  </a:lnTo>
                  <a:lnTo>
                    <a:pt x="0" y="34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5" name="Freeform 31"/>
            <p:cNvSpPr>
              <a:spLocks/>
            </p:cNvSpPr>
            <p:nvPr/>
          </p:nvSpPr>
          <p:spPr bwMode="auto">
            <a:xfrm>
              <a:off x="2651125" y="3435350"/>
              <a:ext cx="6350" cy="63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" y="4"/>
                </a:cxn>
                <a:cxn ang="0">
                  <a:pos x="4" y="0"/>
                </a:cxn>
                <a:cxn ang="0">
                  <a:pos x="0" y="0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lnTo>
                    <a:pt x="2" y="4"/>
                  </a:lnTo>
                  <a:lnTo>
                    <a:pt x="4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6" name="Freeform 32"/>
            <p:cNvSpPr>
              <a:spLocks/>
            </p:cNvSpPr>
            <p:nvPr/>
          </p:nvSpPr>
          <p:spPr bwMode="auto">
            <a:xfrm>
              <a:off x="2657475" y="2889250"/>
              <a:ext cx="641350" cy="546100"/>
            </a:xfrm>
            <a:custGeom>
              <a:avLst/>
              <a:gdLst/>
              <a:ahLst/>
              <a:cxnLst>
                <a:cxn ang="0">
                  <a:pos x="404" y="344"/>
                </a:cxn>
                <a:cxn ang="0">
                  <a:pos x="206" y="0"/>
                </a:cxn>
                <a:cxn ang="0">
                  <a:pos x="200" y="0"/>
                </a:cxn>
                <a:cxn ang="0">
                  <a:pos x="0" y="344"/>
                </a:cxn>
                <a:cxn ang="0">
                  <a:pos x="404" y="344"/>
                </a:cxn>
              </a:cxnLst>
              <a:rect l="0" t="0" r="r" b="b"/>
              <a:pathLst>
                <a:path w="404" h="344">
                  <a:moveTo>
                    <a:pt x="404" y="344"/>
                  </a:moveTo>
                  <a:lnTo>
                    <a:pt x="206" y="0"/>
                  </a:lnTo>
                  <a:lnTo>
                    <a:pt x="200" y="0"/>
                  </a:lnTo>
                  <a:lnTo>
                    <a:pt x="0" y="344"/>
                  </a:lnTo>
                  <a:lnTo>
                    <a:pt x="404" y="34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7" name="Freeform 33"/>
            <p:cNvSpPr>
              <a:spLocks/>
            </p:cNvSpPr>
            <p:nvPr/>
          </p:nvSpPr>
          <p:spPr bwMode="auto">
            <a:xfrm>
              <a:off x="2032000" y="3435350"/>
              <a:ext cx="622300" cy="546100"/>
            </a:xfrm>
            <a:custGeom>
              <a:avLst/>
              <a:gdLst/>
              <a:ahLst/>
              <a:cxnLst>
                <a:cxn ang="0">
                  <a:pos x="196" y="344"/>
                </a:cxn>
                <a:cxn ang="0">
                  <a:pos x="392" y="4"/>
                </a:cxn>
                <a:cxn ang="0">
                  <a:pos x="390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196" y="344"/>
                </a:cxn>
              </a:cxnLst>
              <a:rect l="0" t="0" r="r" b="b"/>
              <a:pathLst>
                <a:path w="392" h="344">
                  <a:moveTo>
                    <a:pt x="196" y="344"/>
                  </a:moveTo>
                  <a:lnTo>
                    <a:pt x="392" y="4"/>
                  </a:lnTo>
                  <a:lnTo>
                    <a:pt x="390" y="0"/>
                  </a:lnTo>
                  <a:lnTo>
                    <a:pt x="0" y="0"/>
                  </a:lnTo>
                  <a:lnTo>
                    <a:pt x="0" y="2"/>
                  </a:lnTo>
                  <a:lnTo>
                    <a:pt x="196" y="34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8" name="Freeform 34"/>
            <p:cNvSpPr>
              <a:spLocks/>
            </p:cNvSpPr>
            <p:nvPr/>
          </p:nvSpPr>
          <p:spPr bwMode="auto">
            <a:xfrm>
              <a:off x="2343150" y="2889250"/>
              <a:ext cx="631825" cy="546100"/>
            </a:xfrm>
            <a:custGeom>
              <a:avLst/>
              <a:gdLst/>
              <a:ahLst/>
              <a:cxnLst>
                <a:cxn ang="0">
                  <a:pos x="198" y="344"/>
                </a:cxn>
                <a:cxn ang="0">
                  <a:pos x="398" y="0"/>
                </a:cxn>
                <a:cxn ang="0">
                  <a:pos x="4" y="0"/>
                </a:cxn>
                <a:cxn ang="0">
                  <a:pos x="0" y="6"/>
                </a:cxn>
                <a:cxn ang="0">
                  <a:pos x="194" y="344"/>
                </a:cxn>
                <a:cxn ang="0">
                  <a:pos x="198" y="344"/>
                </a:cxn>
              </a:cxnLst>
              <a:rect l="0" t="0" r="r" b="b"/>
              <a:pathLst>
                <a:path w="398" h="344">
                  <a:moveTo>
                    <a:pt x="198" y="344"/>
                  </a:moveTo>
                  <a:lnTo>
                    <a:pt x="398" y="0"/>
                  </a:lnTo>
                  <a:lnTo>
                    <a:pt x="4" y="0"/>
                  </a:lnTo>
                  <a:lnTo>
                    <a:pt x="0" y="6"/>
                  </a:lnTo>
                  <a:lnTo>
                    <a:pt x="194" y="344"/>
                  </a:lnTo>
                  <a:lnTo>
                    <a:pt x="198" y="344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9" name="Freeform 35"/>
            <p:cNvSpPr>
              <a:spLocks/>
            </p:cNvSpPr>
            <p:nvPr/>
          </p:nvSpPr>
          <p:spPr bwMode="auto">
            <a:xfrm>
              <a:off x="2032000" y="2898775"/>
              <a:ext cx="619125" cy="536575"/>
            </a:xfrm>
            <a:custGeom>
              <a:avLst/>
              <a:gdLst/>
              <a:ahLst/>
              <a:cxnLst>
                <a:cxn ang="0">
                  <a:pos x="196" y="0"/>
                </a:cxn>
                <a:cxn ang="0">
                  <a:pos x="0" y="338"/>
                </a:cxn>
                <a:cxn ang="0">
                  <a:pos x="390" y="338"/>
                </a:cxn>
                <a:cxn ang="0">
                  <a:pos x="196" y="0"/>
                </a:cxn>
              </a:cxnLst>
              <a:rect l="0" t="0" r="r" b="b"/>
              <a:pathLst>
                <a:path w="390" h="338">
                  <a:moveTo>
                    <a:pt x="196" y="0"/>
                  </a:moveTo>
                  <a:lnTo>
                    <a:pt x="0" y="338"/>
                  </a:lnTo>
                  <a:lnTo>
                    <a:pt x="390" y="338"/>
                  </a:lnTo>
                  <a:lnTo>
                    <a:pt x="196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814158" y="19005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042758" y="39579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23358" y="51009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099158" y="41103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175358" y="21291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47158" y="136713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grpSp>
        <p:nvGrpSpPr>
          <p:cNvPr id="3" name="Group 55"/>
          <p:cNvGrpSpPr/>
          <p:nvPr/>
        </p:nvGrpSpPr>
        <p:grpSpPr>
          <a:xfrm>
            <a:off x="2438400" y="5715001"/>
            <a:ext cx="7094516" cy="461665"/>
            <a:chOff x="914400" y="5715000"/>
            <a:chExt cx="7094516" cy="461665"/>
          </a:xfrm>
        </p:grpSpPr>
        <p:grpSp>
          <p:nvGrpSpPr>
            <p:cNvPr id="4" name="Group 59"/>
            <p:cNvGrpSpPr/>
            <p:nvPr/>
          </p:nvGrpSpPr>
          <p:grpSpPr>
            <a:xfrm>
              <a:off x="914400" y="5715000"/>
              <a:ext cx="998516" cy="461665"/>
              <a:chOff x="457200" y="5867400"/>
              <a:chExt cx="998516" cy="461665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457200" y="5983932"/>
                <a:ext cx="228600" cy="228600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762000" y="5867400"/>
                <a:ext cx="693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Text</a:t>
                </a:r>
              </a:p>
            </p:txBody>
          </p:sp>
        </p:grpSp>
        <p:grpSp>
          <p:nvGrpSpPr>
            <p:cNvPr id="5" name="Group 58"/>
            <p:cNvGrpSpPr/>
            <p:nvPr/>
          </p:nvGrpSpPr>
          <p:grpSpPr>
            <a:xfrm>
              <a:off x="2438400" y="5715000"/>
              <a:ext cx="998516" cy="461665"/>
              <a:chOff x="1447800" y="5867400"/>
              <a:chExt cx="998516" cy="461665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1447800" y="5983932"/>
                <a:ext cx="228600" cy="2286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1752600" y="5867400"/>
                <a:ext cx="693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Text</a:t>
                </a:r>
              </a:p>
            </p:txBody>
          </p:sp>
        </p:grpSp>
        <p:grpSp>
          <p:nvGrpSpPr>
            <p:cNvPr id="6" name="Group 57"/>
            <p:cNvGrpSpPr/>
            <p:nvPr/>
          </p:nvGrpSpPr>
          <p:grpSpPr>
            <a:xfrm>
              <a:off x="3962400" y="5715000"/>
              <a:ext cx="998516" cy="461665"/>
              <a:chOff x="2514600" y="5867400"/>
              <a:chExt cx="998516" cy="461665"/>
            </a:xfrm>
          </p:grpSpPr>
          <p:sp>
            <p:nvSpPr>
              <p:cNvPr id="50" name="Rectangle 49"/>
              <p:cNvSpPr/>
              <p:nvPr/>
            </p:nvSpPr>
            <p:spPr>
              <a:xfrm>
                <a:off x="2514600" y="5983932"/>
                <a:ext cx="228600" cy="22860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819400" y="5867400"/>
                <a:ext cx="693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Text</a:t>
                </a:r>
              </a:p>
            </p:txBody>
          </p:sp>
        </p:grpSp>
        <p:grpSp>
          <p:nvGrpSpPr>
            <p:cNvPr id="7" name="Group 56"/>
            <p:cNvGrpSpPr/>
            <p:nvPr/>
          </p:nvGrpSpPr>
          <p:grpSpPr>
            <a:xfrm>
              <a:off x="5486400" y="5715000"/>
              <a:ext cx="998516" cy="461665"/>
              <a:chOff x="3581400" y="5867400"/>
              <a:chExt cx="998516" cy="461665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3581400" y="5983932"/>
                <a:ext cx="228600" cy="228600"/>
              </a:xfrm>
              <a:prstGeom prst="rect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86200" y="5867400"/>
                <a:ext cx="693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Text</a:t>
                </a:r>
              </a:p>
            </p:txBody>
          </p:sp>
        </p:grpSp>
        <p:grpSp>
          <p:nvGrpSpPr>
            <p:cNvPr id="8" name="Group 55"/>
            <p:cNvGrpSpPr/>
            <p:nvPr/>
          </p:nvGrpSpPr>
          <p:grpSpPr>
            <a:xfrm>
              <a:off x="7010400" y="5715000"/>
              <a:ext cx="998516" cy="461665"/>
              <a:chOff x="4648200" y="5867400"/>
              <a:chExt cx="998516" cy="461665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4648200" y="5983932"/>
                <a:ext cx="228600" cy="2286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4953000" y="5867400"/>
                <a:ext cx="69371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Text</a:t>
                </a:r>
              </a:p>
            </p:txBody>
          </p:sp>
        </p:grpSp>
      </p:grpSp>
      <p:sp>
        <p:nvSpPr>
          <p:cNvPr id="62" name="Title 6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Hexagon diagram</a:t>
            </a:r>
          </a:p>
        </p:txBody>
      </p:sp>
    </p:spTree>
    <p:extLst>
      <p:ext uri="{BB962C8B-B14F-4D97-AF65-F5344CB8AC3E}">
        <p14:creationId xmlns:p14="http://schemas.microsoft.com/office/powerpoint/2010/main" val="221142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8F8B7BD6-7A82-4ACA-AB5F-6F6E18D8F8CE}"/>
              </a:ext>
            </a:extLst>
          </p:cNvPr>
          <p:cNvSpPr/>
          <p:nvPr/>
        </p:nvSpPr>
        <p:spPr>
          <a:xfrm>
            <a:off x="0" y="4695986"/>
            <a:ext cx="12192000" cy="21758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3"/>
          <p:cNvSpPr/>
          <p:nvPr/>
        </p:nvSpPr>
        <p:spPr bwMode="auto">
          <a:xfrm>
            <a:off x="1371600" y="4876800"/>
            <a:ext cx="5943600" cy="17526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Components with Pictures</a:t>
            </a:r>
          </a:p>
        </p:txBody>
      </p:sp>
      <p:grpSp>
        <p:nvGrpSpPr>
          <p:cNvPr id="4" name="Group 14"/>
          <p:cNvGrpSpPr/>
          <p:nvPr/>
        </p:nvGrpSpPr>
        <p:grpSpPr>
          <a:xfrm>
            <a:off x="1461796" y="3181869"/>
            <a:ext cx="2729205" cy="2758622"/>
            <a:chOff x="3130550" y="2027582"/>
            <a:chExt cx="4533900" cy="4582768"/>
          </a:xfrm>
          <a:blipFill>
            <a:blip r:embed="rId3"/>
            <a:stretch>
              <a:fillRect/>
            </a:stretch>
          </a:blipFill>
          <a:scene3d>
            <a:camera prst="isometricOffAxis1Left"/>
            <a:lightRig rig="threePt" dir="t"/>
          </a:scene3d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4311649" y="3239466"/>
              <a:ext cx="2162176" cy="2168524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3130550" y="3215032"/>
              <a:ext cx="1511300" cy="2168524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6153150" y="3245817"/>
              <a:ext cx="1511300" cy="2168524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130550" y="2027582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130550" y="5062882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6153150" y="5099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4308475" y="20456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4308475" y="5099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15"/>
          <p:cNvGrpSpPr/>
          <p:nvPr/>
        </p:nvGrpSpPr>
        <p:grpSpPr>
          <a:xfrm>
            <a:off x="2691878" y="1701286"/>
            <a:ext cx="2740091" cy="2740091"/>
            <a:chOff x="3112466" y="2058366"/>
            <a:chExt cx="4551984" cy="4551984"/>
          </a:xfrm>
          <a:blipFill>
            <a:blip r:embed="rId4"/>
            <a:stretch>
              <a:fillRect/>
            </a:stretch>
          </a:blipFill>
          <a:scene3d>
            <a:camera prst="isometricOffAxis1Top">
              <a:rot lat="18075712" lon="18392742" rev="3458553"/>
            </a:camera>
            <a:lightRig rig="threePt" dir="t"/>
          </a:scene3d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>
              <a:off x="4311650" y="3257550"/>
              <a:ext cx="2162175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3112466" y="3251200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6153150" y="3263900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8"/>
            <p:cNvSpPr>
              <a:spLocks/>
            </p:cNvSpPr>
            <p:nvPr/>
          </p:nvSpPr>
          <p:spPr bwMode="auto">
            <a:xfrm>
              <a:off x="3130550" y="2063750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3112466" y="5099050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6153150" y="5099050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12"/>
            <p:cNvSpPr>
              <a:spLocks/>
            </p:cNvSpPr>
            <p:nvPr/>
          </p:nvSpPr>
          <p:spPr bwMode="auto">
            <a:xfrm>
              <a:off x="4308475" y="20637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4308475" y="5099050"/>
              <a:ext cx="2162175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3298373" y="3391806"/>
            <a:ext cx="2729205" cy="2736850"/>
            <a:chOff x="3130550" y="2045666"/>
            <a:chExt cx="4533900" cy="4546600"/>
          </a:xfrm>
          <a:blipFill>
            <a:blip r:embed="rId5"/>
            <a:stretch>
              <a:fillRect/>
            </a:stretch>
          </a:blipFill>
          <a:scene3d>
            <a:camera prst="isometricOffAxis1Right"/>
            <a:lightRig rig="threePt" dir="t"/>
          </a:scene3d>
        </p:grpSpPr>
        <p:sp>
          <p:nvSpPr>
            <p:cNvPr id="27" name="Freeform 5"/>
            <p:cNvSpPr>
              <a:spLocks/>
            </p:cNvSpPr>
            <p:nvPr/>
          </p:nvSpPr>
          <p:spPr bwMode="auto">
            <a:xfrm>
              <a:off x="4311649" y="3239465"/>
              <a:ext cx="2162176" cy="2168525"/>
            </a:xfrm>
            <a:custGeom>
              <a:avLst/>
              <a:gdLst/>
              <a:ahLst/>
              <a:cxnLst>
                <a:cxn ang="0">
                  <a:pos x="1362" y="684"/>
                </a:cxn>
                <a:cxn ang="0">
                  <a:pos x="1206" y="594"/>
                </a:cxn>
                <a:cxn ang="0">
                  <a:pos x="1206" y="644"/>
                </a:cxn>
                <a:cxn ang="0">
                  <a:pos x="1158" y="644"/>
                </a:cxn>
                <a:cxn ang="0">
                  <a:pos x="1158" y="208"/>
                </a:cxn>
                <a:cxn ang="0">
                  <a:pos x="722" y="208"/>
                </a:cxn>
                <a:cxn ang="0">
                  <a:pos x="722" y="156"/>
                </a:cxn>
                <a:cxn ang="0">
                  <a:pos x="772" y="156"/>
                </a:cxn>
                <a:cxn ang="0">
                  <a:pos x="682" y="0"/>
                </a:cxn>
                <a:cxn ang="0">
                  <a:pos x="592" y="156"/>
                </a:cxn>
                <a:cxn ang="0">
                  <a:pos x="640" y="156"/>
                </a:cxn>
                <a:cxn ang="0">
                  <a:pos x="640" y="208"/>
                </a:cxn>
                <a:cxn ang="0">
                  <a:pos x="206" y="208"/>
                </a:cxn>
                <a:cxn ang="0">
                  <a:pos x="206" y="644"/>
                </a:cxn>
                <a:cxn ang="0">
                  <a:pos x="156" y="644"/>
                </a:cxn>
                <a:cxn ang="0">
                  <a:pos x="156" y="594"/>
                </a:cxn>
                <a:cxn ang="0">
                  <a:pos x="0" y="684"/>
                </a:cxn>
                <a:cxn ang="0">
                  <a:pos x="156" y="774"/>
                </a:cxn>
                <a:cxn ang="0">
                  <a:pos x="156" y="726"/>
                </a:cxn>
                <a:cxn ang="0">
                  <a:pos x="206" y="726"/>
                </a:cxn>
                <a:cxn ang="0">
                  <a:pos x="206" y="1160"/>
                </a:cxn>
                <a:cxn ang="0">
                  <a:pos x="640" y="1160"/>
                </a:cxn>
                <a:cxn ang="0">
                  <a:pos x="640" y="1210"/>
                </a:cxn>
                <a:cxn ang="0">
                  <a:pos x="592" y="1210"/>
                </a:cxn>
                <a:cxn ang="0">
                  <a:pos x="682" y="1366"/>
                </a:cxn>
                <a:cxn ang="0">
                  <a:pos x="772" y="1210"/>
                </a:cxn>
                <a:cxn ang="0">
                  <a:pos x="722" y="1210"/>
                </a:cxn>
                <a:cxn ang="0">
                  <a:pos x="722" y="1160"/>
                </a:cxn>
                <a:cxn ang="0">
                  <a:pos x="1158" y="1160"/>
                </a:cxn>
                <a:cxn ang="0">
                  <a:pos x="1158" y="726"/>
                </a:cxn>
                <a:cxn ang="0">
                  <a:pos x="1206" y="726"/>
                </a:cxn>
                <a:cxn ang="0">
                  <a:pos x="1206" y="774"/>
                </a:cxn>
                <a:cxn ang="0">
                  <a:pos x="1362" y="684"/>
                </a:cxn>
              </a:cxnLst>
              <a:rect l="0" t="0" r="r" b="b"/>
              <a:pathLst>
                <a:path w="1362" h="1366">
                  <a:moveTo>
                    <a:pt x="1362" y="684"/>
                  </a:moveTo>
                  <a:lnTo>
                    <a:pt x="1206" y="594"/>
                  </a:lnTo>
                  <a:lnTo>
                    <a:pt x="1206" y="644"/>
                  </a:lnTo>
                  <a:lnTo>
                    <a:pt x="1158" y="644"/>
                  </a:lnTo>
                  <a:lnTo>
                    <a:pt x="1158" y="208"/>
                  </a:lnTo>
                  <a:lnTo>
                    <a:pt x="722" y="208"/>
                  </a:lnTo>
                  <a:lnTo>
                    <a:pt x="722" y="156"/>
                  </a:lnTo>
                  <a:lnTo>
                    <a:pt x="772" y="156"/>
                  </a:lnTo>
                  <a:lnTo>
                    <a:pt x="682" y="0"/>
                  </a:lnTo>
                  <a:lnTo>
                    <a:pt x="592" y="156"/>
                  </a:lnTo>
                  <a:lnTo>
                    <a:pt x="640" y="156"/>
                  </a:lnTo>
                  <a:lnTo>
                    <a:pt x="640" y="208"/>
                  </a:lnTo>
                  <a:lnTo>
                    <a:pt x="206" y="208"/>
                  </a:lnTo>
                  <a:lnTo>
                    <a:pt x="206" y="644"/>
                  </a:lnTo>
                  <a:lnTo>
                    <a:pt x="156" y="644"/>
                  </a:lnTo>
                  <a:lnTo>
                    <a:pt x="156" y="594"/>
                  </a:lnTo>
                  <a:lnTo>
                    <a:pt x="0" y="684"/>
                  </a:lnTo>
                  <a:lnTo>
                    <a:pt x="156" y="774"/>
                  </a:lnTo>
                  <a:lnTo>
                    <a:pt x="156" y="726"/>
                  </a:lnTo>
                  <a:lnTo>
                    <a:pt x="206" y="726"/>
                  </a:lnTo>
                  <a:lnTo>
                    <a:pt x="206" y="1160"/>
                  </a:lnTo>
                  <a:lnTo>
                    <a:pt x="640" y="1160"/>
                  </a:lnTo>
                  <a:lnTo>
                    <a:pt x="640" y="1210"/>
                  </a:lnTo>
                  <a:lnTo>
                    <a:pt x="592" y="1210"/>
                  </a:lnTo>
                  <a:lnTo>
                    <a:pt x="682" y="1366"/>
                  </a:lnTo>
                  <a:lnTo>
                    <a:pt x="772" y="1210"/>
                  </a:lnTo>
                  <a:lnTo>
                    <a:pt x="722" y="1210"/>
                  </a:lnTo>
                  <a:lnTo>
                    <a:pt x="722" y="1160"/>
                  </a:lnTo>
                  <a:lnTo>
                    <a:pt x="1158" y="1160"/>
                  </a:lnTo>
                  <a:lnTo>
                    <a:pt x="1158" y="726"/>
                  </a:lnTo>
                  <a:lnTo>
                    <a:pt x="1206" y="726"/>
                  </a:lnTo>
                  <a:lnTo>
                    <a:pt x="1206" y="774"/>
                  </a:lnTo>
                  <a:lnTo>
                    <a:pt x="1362" y="68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6"/>
            <p:cNvSpPr>
              <a:spLocks/>
            </p:cNvSpPr>
            <p:nvPr/>
          </p:nvSpPr>
          <p:spPr bwMode="auto">
            <a:xfrm>
              <a:off x="3130550" y="3233116"/>
              <a:ext cx="1511300" cy="2168525"/>
            </a:xfrm>
            <a:custGeom>
              <a:avLst/>
              <a:gdLst/>
              <a:ahLst/>
              <a:cxnLst>
                <a:cxn ang="0">
                  <a:pos x="902" y="724"/>
                </a:cxn>
                <a:cxn ang="0">
                  <a:pos x="902" y="774"/>
                </a:cxn>
                <a:cxn ang="0">
                  <a:pos x="894" y="770"/>
                </a:cxn>
                <a:cxn ang="0">
                  <a:pos x="894" y="774"/>
                </a:cxn>
                <a:cxn ang="0">
                  <a:pos x="738" y="684"/>
                </a:cxn>
                <a:cxn ang="0">
                  <a:pos x="894" y="594"/>
                </a:cxn>
                <a:cxn ang="0">
                  <a:pos x="894" y="598"/>
                </a:cxn>
                <a:cxn ang="0">
                  <a:pos x="902" y="594"/>
                </a:cxn>
                <a:cxn ang="0">
                  <a:pos x="902" y="642"/>
                </a:cxn>
                <a:cxn ang="0">
                  <a:pos x="948" y="642"/>
                </a:cxn>
                <a:cxn ang="0">
                  <a:pos x="952" y="642"/>
                </a:cxn>
                <a:cxn ang="0">
                  <a:pos x="952" y="210"/>
                </a:cxn>
                <a:cxn ang="0">
                  <a:pos x="516" y="210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10"/>
                </a:cxn>
                <a:cxn ang="0">
                  <a:pos x="0" y="210"/>
                </a:cxn>
                <a:cxn ang="0">
                  <a:pos x="0" y="1162"/>
                </a:cxn>
                <a:cxn ang="0">
                  <a:pos x="434" y="1162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62"/>
                </a:cxn>
                <a:cxn ang="0">
                  <a:pos x="952" y="1162"/>
                </a:cxn>
                <a:cxn ang="0">
                  <a:pos x="952" y="724"/>
                </a:cxn>
                <a:cxn ang="0">
                  <a:pos x="948" y="724"/>
                </a:cxn>
                <a:cxn ang="0">
                  <a:pos x="902" y="724"/>
                </a:cxn>
              </a:cxnLst>
              <a:rect l="0" t="0" r="r" b="b"/>
              <a:pathLst>
                <a:path w="952" h="1366">
                  <a:moveTo>
                    <a:pt x="902" y="724"/>
                  </a:moveTo>
                  <a:lnTo>
                    <a:pt x="902" y="774"/>
                  </a:lnTo>
                  <a:lnTo>
                    <a:pt x="894" y="770"/>
                  </a:lnTo>
                  <a:lnTo>
                    <a:pt x="894" y="774"/>
                  </a:lnTo>
                  <a:lnTo>
                    <a:pt x="738" y="684"/>
                  </a:lnTo>
                  <a:lnTo>
                    <a:pt x="894" y="594"/>
                  </a:lnTo>
                  <a:lnTo>
                    <a:pt x="894" y="598"/>
                  </a:lnTo>
                  <a:lnTo>
                    <a:pt x="902" y="594"/>
                  </a:lnTo>
                  <a:lnTo>
                    <a:pt x="902" y="642"/>
                  </a:lnTo>
                  <a:lnTo>
                    <a:pt x="948" y="642"/>
                  </a:lnTo>
                  <a:lnTo>
                    <a:pt x="952" y="642"/>
                  </a:lnTo>
                  <a:lnTo>
                    <a:pt x="952" y="210"/>
                  </a:lnTo>
                  <a:lnTo>
                    <a:pt x="516" y="210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10"/>
                  </a:lnTo>
                  <a:lnTo>
                    <a:pt x="0" y="210"/>
                  </a:lnTo>
                  <a:lnTo>
                    <a:pt x="0" y="1162"/>
                  </a:lnTo>
                  <a:lnTo>
                    <a:pt x="434" y="1162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62"/>
                  </a:lnTo>
                  <a:lnTo>
                    <a:pt x="952" y="1162"/>
                  </a:lnTo>
                  <a:lnTo>
                    <a:pt x="952" y="724"/>
                  </a:lnTo>
                  <a:lnTo>
                    <a:pt x="948" y="724"/>
                  </a:lnTo>
                  <a:lnTo>
                    <a:pt x="902" y="7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>
              <a:off x="6153150" y="3245816"/>
              <a:ext cx="1511300" cy="2168525"/>
            </a:xfrm>
            <a:custGeom>
              <a:avLst/>
              <a:gdLst/>
              <a:ahLst/>
              <a:cxnLst>
                <a:cxn ang="0">
                  <a:pos x="48" y="642"/>
                </a:cxn>
                <a:cxn ang="0">
                  <a:pos x="48" y="594"/>
                </a:cxn>
                <a:cxn ang="0">
                  <a:pos x="56" y="598"/>
                </a:cxn>
                <a:cxn ang="0">
                  <a:pos x="56" y="594"/>
                </a:cxn>
                <a:cxn ang="0">
                  <a:pos x="212" y="684"/>
                </a:cxn>
                <a:cxn ang="0">
                  <a:pos x="56" y="774"/>
                </a:cxn>
                <a:cxn ang="0">
                  <a:pos x="56" y="770"/>
                </a:cxn>
                <a:cxn ang="0">
                  <a:pos x="48" y="774"/>
                </a:cxn>
                <a:cxn ang="0">
                  <a:pos x="48" y="724"/>
                </a:cxn>
                <a:cxn ang="0">
                  <a:pos x="2" y="724"/>
                </a:cxn>
                <a:cxn ang="0">
                  <a:pos x="0" y="724"/>
                </a:cxn>
                <a:cxn ang="0">
                  <a:pos x="0" y="1158"/>
                </a:cxn>
                <a:cxn ang="0">
                  <a:pos x="434" y="1158"/>
                </a:cxn>
                <a:cxn ang="0">
                  <a:pos x="434" y="1210"/>
                </a:cxn>
                <a:cxn ang="0">
                  <a:pos x="384" y="1210"/>
                </a:cxn>
                <a:cxn ang="0">
                  <a:pos x="476" y="1366"/>
                </a:cxn>
                <a:cxn ang="0">
                  <a:pos x="566" y="1210"/>
                </a:cxn>
                <a:cxn ang="0">
                  <a:pos x="516" y="1210"/>
                </a:cxn>
                <a:cxn ang="0">
                  <a:pos x="516" y="1158"/>
                </a:cxn>
                <a:cxn ang="0">
                  <a:pos x="952" y="1158"/>
                </a:cxn>
                <a:cxn ang="0">
                  <a:pos x="952" y="206"/>
                </a:cxn>
                <a:cxn ang="0">
                  <a:pos x="516" y="206"/>
                </a:cxn>
                <a:cxn ang="0">
                  <a:pos x="516" y="156"/>
                </a:cxn>
                <a:cxn ang="0">
                  <a:pos x="566" y="156"/>
                </a:cxn>
                <a:cxn ang="0">
                  <a:pos x="476" y="0"/>
                </a:cxn>
                <a:cxn ang="0">
                  <a:pos x="384" y="156"/>
                </a:cxn>
                <a:cxn ang="0">
                  <a:pos x="434" y="156"/>
                </a:cxn>
                <a:cxn ang="0">
                  <a:pos x="434" y="206"/>
                </a:cxn>
                <a:cxn ang="0">
                  <a:pos x="0" y="206"/>
                </a:cxn>
                <a:cxn ang="0">
                  <a:pos x="0" y="642"/>
                </a:cxn>
                <a:cxn ang="0">
                  <a:pos x="2" y="642"/>
                </a:cxn>
                <a:cxn ang="0">
                  <a:pos x="48" y="642"/>
                </a:cxn>
              </a:cxnLst>
              <a:rect l="0" t="0" r="r" b="b"/>
              <a:pathLst>
                <a:path w="952" h="1366">
                  <a:moveTo>
                    <a:pt x="48" y="642"/>
                  </a:moveTo>
                  <a:lnTo>
                    <a:pt x="48" y="594"/>
                  </a:lnTo>
                  <a:lnTo>
                    <a:pt x="56" y="598"/>
                  </a:lnTo>
                  <a:lnTo>
                    <a:pt x="56" y="594"/>
                  </a:lnTo>
                  <a:lnTo>
                    <a:pt x="212" y="684"/>
                  </a:lnTo>
                  <a:lnTo>
                    <a:pt x="56" y="774"/>
                  </a:lnTo>
                  <a:lnTo>
                    <a:pt x="56" y="770"/>
                  </a:lnTo>
                  <a:lnTo>
                    <a:pt x="48" y="774"/>
                  </a:lnTo>
                  <a:lnTo>
                    <a:pt x="48" y="724"/>
                  </a:lnTo>
                  <a:lnTo>
                    <a:pt x="2" y="724"/>
                  </a:lnTo>
                  <a:lnTo>
                    <a:pt x="0" y="724"/>
                  </a:lnTo>
                  <a:lnTo>
                    <a:pt x="0" y="1158"/>
                  </a:lnTo>
                  <a:lnTo>
                    <a:pt x="434" y="1158"/>
                  </a:lnTo>
                  <a:lnTo>
                    <a:pt x="434" y="1210"/>
                  </a:lnTo>
                  <a:lnTo>
                    <a:pt x="384" y="1210"/>
                  </a:lnTo>
                  <a:lnTo>
                    <a:pt x="476" y="1366"/>
                  </a:lnTo>
                  <a:lnTo>
                    <a:pt x="566" y="1210"/>
                  </a:lnTo>
                  <a:lnTo>
                    <a:pt x="516" y="1210"/>
                  </a:lnTo>
                  <a:lnTo>
                    <a:pt x="516" y="1158"/>
                  </a:lnTo>
                  <a:lnTo>
                    <a:pt x="952" y="1158"/>
                  </a:lnTo>
                  <a:lnTo>
                    <a:pt x="952" y="206"/>
                  </a:lnTo>
                  <a:lnTo>
                    <a:pt x="516" y="206"/>
                  </a:lnTo>
                  <a:lnTo>
                    <a:pt x="516" y="156"/>
                  </a:lnTo>
                  <a:lnTo>
                    <a:pt x="566" y="156"/>
                  </a:lnTo>
                  <a:lnTo>
                    <a:pt x="476" y="0"/>
                  </a:lnTo>
                  <a:lnTo>
                    <a:pt x="384" y="156"/>
                  </a:lnTo>
                  <a:lnTo>
                    <a:pt x="434" y="156"/>
                  </a:lnTo>
                  <a:lnTo>
                    <a:pt x="434" y="206"/>
                  </a:lnTo>
                  <a:lnTo>
                    <a:pt x="0" y="206"/>
                  </a:lnTo>
                  <a:lnTo>
                    <a:pt x="0" y="642"/>
                  </a:lnTo>
                  <a:lnTo>
                    <a:pt x="2" y="642"/>
                  </a:lnTo>
                  <a:lnTo>
                    <a:pt x="48" y="64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8"/>
            <p:cNvSpPr>
              <a:spLocks/>
            </p:cNvSpPr>
            <p:nvPr/>
          </p:nvSpPr>
          <p:spPr bwMode="auto">
            <a:xfrm>
              <a:off x="3130550" y="2045666"/>
              <a:ext cx="1511300" cy="1511300"/>
            </a:xfrm>
            <a:custGeom>
              <a:avLst/>
              <a:gdLst/>
              <a:ahLst/>
              <a:cxnLst>
                <a:cxn ang="0">
                  <a:pos x="902" y="566"/>
                </a:cxn>
                <a:cxn ang="0">
                  <a:pos x="746" y="476"/>
                </a:cxn>
                <a:cxn ang="0">
                  <a:pos x="902" y="386"/>
                </a:cxn>
                <a:cxn ang="0">
                  <a:pos x="902" y="436"/>
                </a:cxn>
                <a:cxn ang="0">
                  <a:pos x="952" y="436"/>
                </a:cxn>
                <a:cxn ang="0">
                  <a:pos x="952" y="0"/>
                </a:cxn>
                <a:cxn ang="0">
                  <a:pos x="0" y="0"/>
                </a:cxn>
                <a:cxn ang="0">
                  <a:pos x="0" y="952"/>
                </a:cxn>
                <a:cxn ang="0">
                  <a:pos x="434" y="952"/>
                </a:cxn>
                <a:cxn ang="0">
                  <a:pos x="434" y="908"/>
                </a:cxn>
                <a:cxn ang="0">
                  <a:pos x="384" y="908"/>
                </a:cxn>
                <a:cxn ang="0">
                  <a:pos x="476" y="752"/>
                </a:cxn>
                <a:cxn ang="0">
                  <a:pos x="566" y="908"/>
                </a:cxn>
                <a:cxn ang="0">
                  <a:pos x="516" y="908"/>
                </a:cxn>
                <a:cxn ang="0">
                  <a:pos x="516" y="952"/>
                </a:cxn>
                <a:cxn ang="0">
                  <a:pos x="952" y="952"/>
                </a:cxn>
                <a:cxn ang="0">
                  <a:pos x="952" y="518"/>
                </a:cxn>
                <a:cxn ang="0">
                  <a:pos x="902" y="518"/>
                </a:cxn>
                <a:cxn ang="0">
                  <a:pos x="902" y="566"/>
                </a:cxn>
              </a:cxnLst>
              <a:rect l="0" t="0" r="r" b="b"/>
              <a:pathLst>
                <a:path w="952" h="952">
                  <a:moveTo>
                    <a:pt x="902" y="566"/>
                  </a:moveTo>
                  <a:lnTo>
                    <a:pt x="746" y="476"/>
                  </a:lnTo>
                  <a:lnTo>
                    <a:pt x="902" y="386"/>
                  </a:lnTo>
                  <a:lnTo>
                    <a:pt x="902" y="436"/>
                  </a:lnTo>
                  <a:lnTo>
                    <a:pt x="952" y="436"/>
                  </a:lnTo>
                  <a:lnTo>
                    <a:pt x="952" y="0"/>
                  </a:lnTo>
                  <a:lnTo>
                    <a:pt x="0" y="0"/>
                  </a:lnTo>
                  <a:lnTo>
                    <a:pt x="0" y="952"/>
                  </a:lnTo>
                  <a:lnTo>
                    <a:pt x="434" y="952"/>
                  </a:lnTo>
                  <a:lnTo>
                    <a:pt x="434" y="908"/>
                  </a:lnTo>
                  <a:lnTo>
                    <a:pt x="384" y="908"/>
                  </a:lnTo>
                  <a:lnTo>
                    <a:pt x="476" y="752"/>
                  </a:lnTo>
                  <a:lnTo>
                    <a:pt x="566" y="908"/>
                  </a:lnTo>
                  <a:lnTo>
                    <a:pt x="516" y="908"/>
                  </a:lnTo>
                  <a:lnTo>
                    <a:pt x="516" y="952"/>
                  </a:lnTo>
                  <a:lnTo>
                    <a:pt x="952" y="952"/>
                  </a:lnTo>
                  <a:lnTo>
                    <a:pt x="952" y="518"/>
                  </a:lnTo>
                  <a:lnTo>
                    <a:pt x="902" y="518"/>
                  </a:lnTo>
                  <a:lnTo>
                    <a:pt x="902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3130550" y="5080966"/>
              <a:ext cx="1511300" cy="1511300"/>
            </a:xfrm>
            <a:custGeom>
              <a:avLst/>
              <a:gdLst/>
              <a:ahLst/>
              <a:cxnLst>
                <a:cxn ang="0">
                  <a:pos x="902" y="386"/>
                </a:cxn>
                <a:cxn ang="0">
                  <a:pos x="746" y="476"/>
                </a:cxn>
                <a:cxn ang="0">
                  <a:pos x="902" y="566"/>
                </a:cxn>
                <a:cxn ang="0">
                  <a:pos x="902" y="518"/>
                </a:cxn>
                <a:cxn ang="0">
                  <a:pos x="952" y="518"/>
                </a:cxn>
                <a:cxn ang="0">
                  <a:pos x="952" y="952"/>
                </a:cxn>
                <a:cxn ang="0">
                  <a:pos x="0" y="952"/>
                </a:cxn>
                <a:cxn ang="0">
                  <a:pos x="0" y="0"/>
                </a:cxn>
                <a:cxn ang="0">
                  <a:pos x="434" y="0"/>
                </a:cxn>
                <a:cxn ang="0">
                  <a:pos x="434" y="46"/>
                </a:cxn>
                <a:cxn ang="0">
                  <a:pos x="384" y="46"/>
                </a:cxn>
                <a:cxn ang="0">
                  <a:pos x="476" y="202"/>
                </a:cxn>
                <a:cxn ang="0">
                  <a:pos x="566" y="46"/>
                </a:cxn>
                <a:cxn ang="0">
                  <a:pos x="516" y="46"/>
                </a:cxn>
                <a:cxn ang="0">
                  <a:pos x="516" y="0"/>
                </a:cxn>
                <a:cxn ang="0">
                  <a:pos x="952" y="0"/>
                </a:cxn>
                <a:cxn ang="0">
                  <a:pos x="952" y="436"/>
                </a:cxn>
                <a:cxn ang="0">
                  <a:pos x="902" y="436"/>
                </a:cxn>
                <a:cxn ang="0">
                  <a:pos x="902" y="386"/>
                </a:cxn>
              </a:cxnLst>
              <a:rect l="0" t="0" r="r" b="b"/>
              <a:pathLst>
                <a:path w="952" h="952">
                  <a:moveTo>
                    <a:pt x="902" y="386"/>
                  </a:moveTo>
                  <a:lnTo>
                    <a:pt x="746" y="476"/>
                  </a:lnTo>
                  <a:lnTo>
                    <a:pt x="902" y="566"/>
                  </a:lnTo>
                  <a:lnTo>
                    <a:pt x="902" y="518"/>
                  </a:lnTo>
                  <a:lnTo>
                    <a:pt x="952" y="518"/>
                  </a:lnTo>
                  <a:lnTo>
                    <a:pt x="952" y="952"/>
                  </a:lnTo>
                  <a:lnTo>
                    <a:pt x="0" y="952"/>
                  </a:lnTo>
                  <a:lnTo>
                    <a:pt x="0" y="0"/>
                  </a:lnTo>
                  <a:lnTo>
                    <a:pt x="434" y="0"/>
                  </a:lnTo>
                  <a:lnTo>
                    <a:pt x="434" y="46"/>
                  </a:lnTo>
                  <a:lnTo>
                    <a:pt x="384" y="46"/>
                  </a:lnTo>
                  <a:lnTo>
                    <a:pt x="476" y="202"/>
                  </a:lnTo>
                  <a:lnTo>
                    <a:pt x="566" y="46"/>
                  </a:lnTo>
                  <a:lnTo>
                    <a:pt x="516" y="46"/>
                  </a:lnTo>
                  <a:lnTo>
                    <a:pt x="516" y="0"/>
                  </a:lnTo>
                  <a:lnTo>
                    <a:pt x="952" y="0"/>
                  </a:lnTo>
                  <a:lnTo>
                    <a:pt x="952" y="436"/>
                  </a:lnTo>
                  <a:lnTo>
                    <a:pt x="902" y="436"/>
                  </a:lnTo>
                  <a:lnTo>
                    <a:pt x="902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>
              <a:off x="6153150" y="5080966"/>
              <a:ext cx="1511300" cy="1511300"/>
            </a:xfrm>
            <a:custGeom>
              <a:avLst/>
              <a:gdLst/>
              <a:ahLst/>
              <a:cxnLst>
                <a:cxn ang="0">
                  <a:pos x="48" y="386"/>
                </a:cxn>
                <a:cxn ang="0">
                  <a:pos x="204" y="476"/>
                </a:cxn>
                <a:cxn ang="0">
                  <a:pos x="48" y="566"/>
                </a:cxn>
                <a:cxn ang="0">
                  <a:pos x="48" y="518"/>
                </a:cxn>
                <a:cxn ang="0">
                  <a:pos x="0" y="518"/>
                </a:cxn>
                <a:cxn ang="0">
                  <a:pos x="0" y="952"/>
                </a:cxn>
                <a:cxn ang="0">
                  <a:pos x="952" y="952"/>
                </a:cxn>
                <a:cxn ang="0">
                  <a:pos x="952" y="0"/>
                </a:cxn>
                <a:cxn ang="0">
                  <a:pos x="516" y="0"/>
                </a:cxn>
                <a:cxn ang="0">
                  <a:pos x="516" y="46"/>
                </a:cxn>
                <a:cxn ang="0">
                  <a:pos x="566" y="46"/>
                </a:cxn>
                <a:cxn ang="0">
                  <a:pos x="476" y="202"/>
                </a:cxn>
                <a:cxn ang="0">
                  <a:pos x="384" y="46"/>
                </a:cxn>
                <a:cxn ang="0">
                  <a:pos x="434" y="46"/>
                </a:cxn>
                <a:cxn ang="0">
                  <a:pos x="434" y="0"/>
                </a:cxn>
                <a:cxn ang="0">
                  <a:pos x="0" y="0"/>
                </a:cxn>
                <a:cxn ang="0">
                  <a:pos x="0" y="436"/>
                </a:cxn>
                <a:cxn ang="0">
                  <a:pos x="48" y="436"/>
                </a:cxn>
                <a:cxn ang="0">
                  <a:pos x="48" y="386"/>
                </a:cxn>
              </a:cxnLst>
              <a:rect l="0" t="0" r="r" b="b"/>
              <a:pathLst>
                <a:path w="952" h="952">
                  <a:moveTo>
                    <a:pt x="48" y="386"/>
                  </a:moveTo>
                  <a:lnTo>
                    <a:pt x="204" y="476"/>
                  </a:lnTo>
                  <a:lnTo>
                    <a:pt x="48" y="566"/>
                  </a:lnTo>
                  <a:lnTo>
                    <a:pt x="48" y="518"/>
                  </a:lnTo>
                  <a:lnTo>
                    <a:pt x="0" y="518"/>
                  </a:lnTo>
                  <a:lnTo>
                    <a:pt x="0" y="952"/>
                  </a:lnTo>
                  <a:lnTo>
                    <a:pt x="952" y="952"/>
                  </a:lnTo>
                  <a:lnTo>
                    <a:pt x="952" y="0"/>
                  </a:lnTo>
                  <a:lnTo>
                    <a:pt x="516" y="0"/>
                  </a:lnTo>
                  <a:lnTo>
                    <a:pt x="516" y="46"/>
                  </a:lnTo>
                  <a:lnTo>
                    <a:pt x="566" y="46"/>
                  </a:lnTo>
                  <a:lnTo>
                    <a:pt x="476" y="202"/>
                  </a:lnTo>
                  <a:lnTo>
                    <a:pt x="384" y="46"/>
                  </a:lnTo>
                  <a:lnTo>
                    <a:pt x="434" y="46"/>
                  </a:lnTo>
                  <a:lnTo>
                    <a:pt x="434" y="0"/>
                  </a:lnTo>
                  <a:lnTo>
                    <a:pt x="0" y="0"/>
                  </a:lnTo>
                  <a:lnTo>
                    <a:pt x="0" y="436"/>
                  </a:lnTo>
                  <a:lnTo>
                    <a:pt x="48" y="436"/>
                  </a:lnTo>
                  <a:lnTo>
                    <a:pt x="48" y="38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1"/>
            <p:cNvSpPr>
              <a:spLocks/>
            </p:cNvSpPr>
            <p:nvPr/>
          </p:nvSpPr>
          <p:spPr bwMode="auto">
            <a:xfrm>
              <a:off x="6153150" y="2058366"/>
              <a:ext cx="1511300" cy="1511300"/>
            </a:xfrm>
            <a:custGeom>
              <a:avLst/>
              <a:gdLst/>
              <a:ahLst/>
              <a:cxnLst>
                <a:cxn ang="0">
                  <a:pos x="48" y="566"/>
                </a:cxn>
                <a:cxn ang="0">
                  <a:pos x="204" y="476"/>
                </a:cxn>
                <a:cxn ang="0">
                  <a:pos x="48" y="386"/>
                </a:cxn>
                <a:cxn ang="0">
                  <a:pos x="48" y="436"/>
                </a:cxn>
                <a:cxn ang="0">
                  <a:pos x="0" y="436"/>
                </a:cxn>
                <a:cxn ang="0">
                  <a:pos x="0" y="0"/>
                </a:cxn>
                <a:cxn ang="0">
                  <a:pos x="952" y="0"/>
                </a:cxn>
                <a:cxn ang="0">
                  <a:pos x="952" y="952"/>
                </a:cxn>
                <a:cxn ang="0">
                  <a:pos x="516" y="952"/>
                </a:cxn>
                <a:cxn ang="0">
                  <a:pos x="516" y="908"/>
                </a:cxn>
                <a:cxn ang="0">
                  <a:pos x="566" y="908"/>
                </a:cxn>
                <a:cxn ang="0">
                  <a:pos x="476" y="752"/>
                </a:cxn>
                <a:cxn ang="0">
                  <a:pos x="384" y="908"/>
                </a:cxn>
                <a:cxn ang="0">
                  <a:pos x="434" y="908"/>
                </a:cxn>
                <a:cxn ang="0">
                  <a:pos x="434" y="952"/>
                </a:cxn>
                <a:cxn ang="0">
                  <a:pos x="0" y="952"/>
                </a:cxn>
                <a:cxn ang="0">
                  <a:pos x="0" y="518"/>
                </a:cxn>
                <a:cxn ang="0">
                  <a:pos x="48" y="518"/>
                </a:cxn>
                <a:cxn ang="0">
                  <a:pos x="48" y="566"/>
                </a:cxn>
              </a:cxnLst>
              <a:rect l="0" t="0" r="r" b="b"/>
              <a:pathLst>
                <a:path w="952" h="952">
                  <a:moveTo>
                    <a:pt x="48" y="566"/>
                  </a:moveTo>
                  <a:lnTo>
                    <a:pt x="204" y="476"/>
                  </a:lnTo>
                  <a:lnTo>
                    <a:pt x="48" y="386"/>
                  </a:lnTo>
                  <a:lnTo>
                    <a:pt x="48" y="436"/>
                  </a:lnTo>
                  <a:lnTo>
                    <a:pt x="0" y="436"/>
                  </a:lnTo>
                  <a:lnTo>
                    <a:pt x="0" y="0"/>
                  </a:lnTo>
                  <a:lnTo>
                    <a:pt x="952" y="0"/>
                  </a:lnTo>
                  <a:lnTo>
                    <a:pt x="952" y="952"/>
                  </a:lnTo>
                  <a:lnTo>
                    <a:pt x="516" y="952"/>
                  </a:lnTo>
                  <a:lnTo>
                    <a:pt x="516" y="908"/>
                  </a:lnTo>
                  <a:lnTo>
                    <a:pt x="566" y="908"/>
                  </a:lnTo>
                  <a:lnTo>
                    <a:pt x="476" y="752"/>
                  </a:lnTo>
                  <a:lnTo>
                    <a:pt x="384" y="908"/>
                  </a:lnTo>
                  <a:lnTo>
                    <a:pt x="434" y="908"/>
                  </a:lnTo>
                  <a:lnTo>
                    <a:pt x="434" y="952"/>
                  </a:lnTo>
                  <a:lnTo>
                    <a:pt x="0" y="952"/>
                  </a:lnTo>
                  <a:lnTo>
                    <a:pt x="0" y="518"/>
                  </a:lnTo>
                  <a:lnTo>
                    <a:pt x="48" y="518"/>
                  </a:lnTo>
                  <a:lnTo>
                    <a:pt x="48" y="5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2"/>
            <p:cNvSpPr>
              <a:spLocks/>
            </p:cNvSpPr>
            <p:nvPr/>
          </p:nvSpPr>
          <p:spPr bwMode="auto">
            <a:xfrm>
              <a:off x="4308475" y="20456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386"/>
                </a:cxn>
                <a:cxn ang="0">
                  <a:pos x="1206" y="436"/>
                </a:cxn>
                <a:cxn ang="0">
                  <a:pos x="1158" y="436"/>
                </a:cxn>
                <a:cxn ang="0">
                  <a:pos x="1158" y="0"/>
                </a:cxn>
                <a:cxn ang="0">
                  <a:pos x="206" y="0"/>
                </a:cxn>
                <a:cxn ang="0">
                  <a:pos x="206" y="436"/>
                </a:cxn>
                <a:cxn ang="0">
                  <a:pos x="156" y="436"/>
                </a:cxn>
                <a:cxn ang="0">
                  <a:pos x="156" y="386"/>
                </a:cxn>
                <a:cxn ang="0">
                  <a:pos x="0" y="476"/>
                </a:cxn>
                <a:cxn ang="0">
                  <a:pos x="156" y="566"/>
                </a:cxn>
                <a:cxn ang="0">
                  <a:pos x="156" y="518"/>
                </a:cxn>
                <a:cxn ang="0">
                  <a:pos x="206" y="518"/>
                </a:cxn>
                <a:cxn ang="0">
                  <a:pos x="206" y="952"/>
                </a:cxn>
                <a:cxn ang="0">
                  <a:pos x="640" y="952"/>
                </a:cxn>
                <a:cxn ang="0">
                  <a:pos x="640" y="900"/>
                </a:cxn>
                <a:cxn ang="0">
                  <a:pos x="590" y="900"/>
                </a:cxn>
                <a:cxn ang="0">
                  <a:pos x="682" y="744"/>
                </a:cxn>
                <a:cxn ang="0">
                  <a:pos x="772" y="900"/>
                </a:cxn>
                <a:cxn ang="0">
                  <a:pos x="722" y="900"/>
                </a:cxn>
                <a:cxn ang="0">
                  <a:pos x="722" y="952"/>
                </a:cxn>
                <a:cxn ang="0">
                  <a:pos x="1158" y="952"/>
                </a:cxn>
                <a:cxn ang="0">
                  <a:pos x="1158" y="518"/>
                </a:cxn>
                <a:cxn ang="0">
                  <a:pos x="1206" y="518"/>
                </a:cxn>
                <a:cxn ang="0">
                  <a:pos x="1206" y="56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386"/>
                  </a:lnTo>
                  <a:lnTo>
                    <a:pt x="1206" y="436"/>
                  </a:lnTo>
                  <a:lnTo>
                    <a:pt x="1158" y="436"/>
                  </a:lnTo>
                  <a:lnTo>
                    <a:pt x="1158" y="0"/>
                  </a:lnTo>
                  <a:lnTo>
                    <a:pt x="206" y="0"/>
                  </a:lnTo>
                  <a:lnTo>
                    <a:pt x="206" y="436"/>
                  </a:lnTo>
                  <a:lnTo>
                    <a:pt x="156" y="436"/>
                  </a:lnTo>
                  <a:lnTo>
                    <a:pt x="156" y="386"/>
                  </a:lnTo>
                  <a:lnTo>
                    <a:pt x="0" y="476"/>
                  </a:lnTo>
                  <a:lnTo>
                    <a:pt x="156" y="566"/>
                  </a:lnTo>
                  <a:lnTo>
                    <a:pt x="156" y="518"/>
                  </a:lnTo>
                  <a:lnTo>
                    <a:pt x="206" y="518"/>
                  </a:lnTo>
                  <a:lnTo>
                    <a:pt x="206" y="952"/>
                  </a:lnTo>
                  <a:lnTo>
                    <a:pt x="640" y="952"/>
                  </a:lnTo>
                  <a:lnTo>
                    <a:pt x="640" y="900"/>
                  </a:lnTo>
                  <a:lnTo>
                    <a:pt x="590" y="900"/>
                  </a:lnTo>
                  <a:lnTo>
                    <a:pt x="682" y="744"/>
                  </a:lnTo>
                  <a:lnTo>
                    <a:pt x="772" y="900"/>
                  </a:lnTo>
                  <a:lnTo>
                    <a:pt x="722" y="900"/>
                  </a:lnTo>
                  <a:lnTo>
                    <a:pt x="722" y="952"/>
                  </a:lnTo>
                  <a:lnTo>
                    <a:pt x="1158" y="952"/>
                  </a:lnTo>
                  <a:lnTo>
                    <a:pt x="1158" y="518"/>
                  </a:lnTo>
                  <a:lnTo>
                    <a:pt x="1206" y="518"/>
                  </a:lnTo>
                  <a:lnTo>
                    <a:pt x="1206" y="56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13"/>
            <p:cNvSpPr>
              <a:spLocks/>
            </p:cNvSpPr>
            <p:nvPr/>
          </p:nvSpPr>
          <p:spPr bwMode="auto">
            <a:xfrm>
              <a:off x="4308475" y="5080966"/>
              <a:ext cx="2162176" cy="1511300"/>
            </a:xfrm>
            <a:custGeom>
              <a:avLst/>
              <a:gdLst/>
              <a:ahLst/>
              <a:cxnLst>
                <a:cxn ang="0">
                  <a:pos x="1362" y="476"/>
                </a:cxn>
                <a:cxn ang="0">
                  <a:pos x="1206" y="566"/>
                </a:cxn>
                <a:cxn ang="0">
                  <a:pos x="1206" y="518"/>
                </a:cxn>
                <a:cxn ang="0">
                  <a:pos x="1158" y="518"/>
                </a:cxn>
                <a:cxn ang="0">
                  <a:pos x="1158" y="952"/>
                </a:cxn>
                <a:cxn ang="0">
                  <a:pos x="206" y="952"/>
                </a:cxn>
                <a:cxn ang="0">
                  <a:pos x="206" y="518"/>
                </a:cxn>
                <a:cxn ang="0">
                  <a:pos x="156" y="518"/>
                </a:cxn>
                <a:cxn ang="0">
                  <a:pos x="156" y="566"/>
                </a:cxn>
                <a:cxn ang="0">
                  <a:pos x="0" y="476"/>
                </a:cxn>
                <a:cxn ang="0">
                  <a:pos x="156" y="386"/>
                </a:cxn>
                <a:cxn ang="0">
                  <a:pos x="156" y="436"/>
                </a:cxn>
                <a:cxn ang="0">
                  <a:pos x="206" y="436"/>
                </a:cxn>
                <a:cxn ang="0">
                  <a:pos x="206" y="0"/>
                </a:cxn>
                <a:cxn ang="0">
                  <a:pos x="640" y="0"/>
                </a:cxn>
                <a:cxn ang="0">
                  <a:pos x="640" y="54"/>
                </a:cxn>
                <a:cxn ang="0">
                  <a:pos x="590" y="54"/>
                </a:cxn>
                <a:cxn ang="0">
                  <a:pos x="682" y="210"/>
                </a:cxn>
                <a:cxn ang="0">
                  <a:pos x="772" y="54"/>
                </a:cxn>
                <a:cxn ang="0">
                  <a:pos x="722" y="54"/>
                </a:cxn>
                <a:cxn ang="0">
                  <a:pos x="722" y="0"/>
                </a:cxn>
                <a:cxn ang="0">
                  <a:pos x="1158" y="0"/>
                </a:cxn>
                <a:cxn ang="0">
                  <a:pos x="1158" y="436"/>
                </a:cxn>
                <a:cxn ang="0">
                  <a:pos x="1206" y="436"/>
                </a:cxn>
                <a:cxn ang="0">
                  <a:pos x="1206" y="386"/>
                </a:cxn>
                <a:cxn ang="0">
                  <a:pos x="1362" y="476"/>
                </a:cxn>
              </a:cxnLst>
              <a:rect l="0" t="0" r="r" b="b"/>
              <a:pathLst>
                <a:path w="1362" h="952">
                  <a:moveTo>
                    <a:pt x="1362" y="476"/>
                  </a:moveTo>
                  <a:lnTo>
                    <a:pt x="1206" y="566"/>
                  </a:lnTo>
                  <a:lnTo>
                    <a:pt x="1206" y="518"/>
                  </a:lnTo>
                  <a:lnTo>
                    <a:pt x="1158" y="518"/>
                  </a:lnTo>
                  <a:lnTo>
                    <a:pt x="1158" y="952"/>
                  </a:lnTo>
                  <a:lnTo>
                    <a:pt x="206" y="952"/>
                  </a:lnTo>
                  <a:lnTo>
                    <a:pt x="206" y="518"/>
                  </a:lnTo>
                  <a:lnTo>
                    <a:pt x="156" y="518"/>
                  </a:lnTo>
                  <a:lnTo>
                    <a:pt x="156" y="566"/>
                  </a:lnTo>
                  <a:lnTo>
                    <a:pt x="0" y="476"/>
                  </a:lnTo>
                  <a:lnTo>
                    <a:pt x="156" y="386"/>
                  </a:lnTo>
                  <a:lnTo>
                    <a:pt x="156" y="436"/>
                  </a:lnTo>
                  <a:lnTo>
                    <a:pt x="206" y="436"/>
                  </a:lnTo>
                  <a:lnTo>
                    <a:pt x="206" y="0"/>
                  </a:lnTo>
                  <a:lnTo>
                    <a:pt x="640" y="0"/>
                  </a:lnTo>
                  <a:lnTo>
                    <a:pt x="640" y="54"/>
                  </a:lnTo>
                  <a:lnTo>
                    <a:pt x="590" y="54"/>
                  </a:lnTo>
                  <a:lnTo>
                    <a:pt x="682" y="210"/>
                  </a:lnTo>
                  <a:lnTo>
                    <a:pt x="772" y="54"/>
                  </a:lnTo>
                  <a:lnTo>
                    <a:pt x="722" y="54"/>
                  </a:lnTo>
                  <a:lnTo>
                    <a:pt x="722" y="0"/>
                  </a:lnTo>
                  <a:lnTo>
                    <a:pt x="1158" y="0"/>
                  </a:lnTo>
                  <a:lnTo>
                    <a:pt x="1158" y="436"/>
                  </a:lnTo>
                  <a:lnTo>
                    <a:pt x="1206" y="436"/>
                  </a:lnTo>
                  <a:lnTo>
                    <a:pt x="1206" y="386"/>
                  </a:lnTo>
                  <a:lnTo>
                    <a:pt x="1362" y="4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40" name="Oval 39"/>
          <p:cNvSpPr/>
          <p:nvPr/>
        </p:nvSpPr>
        <p:spPr>
          <a:xfrm>
            <a:off x="3962400" y="3048000"/>
            <a:ext cx="152400" cy="1524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86BD4B-2EF4-4827-87B4-695A0A2C1A7C}"/>
              </a:ext>
            </a:extLst>
          </p:cNvPr>
          <p:cNvGrpSpPr/>
          <p:nvPr/>
        </p:nvGrpSpPr>
        <p:grpSpPr>
          <a:xfrm>
            <a:off x="4038600" y="2362200"/>
            <a:ext cx="5791200" cy="685800"/>
            <a:chOff x="4038600" y="2362200"/>
            <a:chExt cx="5791200" cy="685800"/>
          </a:xfrm>
        </p:grpSpPr>
        <p:cxnSp>
          <p:nvCxnSpPr>
            <p:cNvPr id="37" name="Straight Connector 36"/>
            <p:cNvCxnSpPr>
              <a:stCxn id="40" idx="0"/>
            </p:cNvCxnSpPr>
            <p:nvPr/>
          </p:nvCxnSpPr>
          <p:spPr>
            <a:xfrm rot="5400000" flipH="1" flipV="1">
              <a:off x="4533900" y="1866900"/>
              <a:ext cx="685800" cy="1676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5715000" y="2362200"/>
              <a:ext cx="4114800" cy="1588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18EBE1-4284-4D33-8327-C3BE1E561CC9}"/>
              </a:ext>
            </a:extLst>
          </p:cNvPr>
          <p:cNvGrpSpPr/>
          <p:nvPr/>
        </p:nvGrpSpPr>
        <p:grpSpPr>
          <a:xfrm>
            <a:off x="6749139" y="1824773"/>
            <a:ext cx="3270095" cy="2552619"/>
            <a:chOff x="6749139" y="1824773"/>
            <a:chExt cx="3270095" cy="2552619"/>
          </a:xfrm>
        </p:grpSpPr>
        <p:sp>
          <p:nvSpPr>
            <p:cNvPr id="48" name="TextBox 47"/>
            <p:cNvSpPr txBox="1"/>
            <p:nvPr/>
          </p:nvSpPr>
          <p:spPr>
            <a:xfrm>
              <a:off x="6760033" y="1824773"/>
              <a:ext cx="27557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To replace a photo: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749139" y="2438400"/>
              <a:ext cx="3270095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Click on one of the sides. Go to ‘Shape fill’ option. Fill with picture instead of color. Your picture cube is ready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149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4E0A1637-7ED8-4CE5-B974-F610BF0DF988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Components</a:t>
            </a:r>
          </a:p>
        </p:txBody>
      </p:sp>
      <p:grpSp>
        <p:nvGrpSpPr>
          <p:cNvPr id="4" name="Group 82"/>
          <p:cNvGrpSpPr/>
          <p:nvPr/>
        </p:nvGrpSpPr>
        <p:grpSpPr>
          <a:xfrm>
            <a:off x="2209802" y="4234542"/>
            <a:ext cx="3385462" cy="1709058"/>
            <a:chOff x="685802" y="4180114"/>
            <a:chExt cx="3385462" cy="1709058"/>
          </a:xfrm>
          <a:solidFill>
            <a:schemeClr val="accent2">
              <a:lumMod val="75000"/>
              <a:alpha val="95000"/>
            </a:schemeClr>
          </a:solidFill>
          <a:effectLst/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47" name="Cube 46"/>
            <p:cNvSpPr/>
            <p:nvPr/>
          </p:nvSpPr>
          <p:spPr>
            <a:xfrm>
              <a:off x="12518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Cube 47"/>
            <p:cNvSpPr/>
            <p:nvPr/>
          </p:nvSpPr>
          <p:spPr>
            <a:xfrm>
              <a:off x="20900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Cube 48"/>
            <p:cNvSpPr/>
            <p:nvPr/>
          </p:nvSpPr>
          <p:spPr>
            <a:xfrm>
              <a:off x="29282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Cube 56"/>
            <p:cNvSpPr/>
            <p:nvPr/>
          </p:nvSpPr>
          <p:spPr>
            <a:xfrm>
              <a:off x="9688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Cube 57"/>
            <p:cNvSpPr/>
            <p:nvPr/>
          </p:nvSpPr>
          <p:spPr>
            <a:xfrm>
              <a:off x="18070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Cube 58"/>
            <p:cNvSpPr/>
            <p:nvPr/>
          </p:nvSpPr>
          <p:spPr>
            <a:xfrm>
              <a:off x="26452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Cube 71"/>
            <p:cNvSpPr/>
            <p:nvPr/>
          </p:nvSpPr>
          <p:spPr>
            <a:xfrm>
              <a:off x="6858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Cube 72"/>
            <p:cNvSpPr/>
            <p:nvPr/>
          </p:nvSpPr>
          <p:spPr>
            <a:xfrm>
              <a:off x="15240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Cube 73"/>
            <p:cNvSpPr/>
            <p:nvPr/>
          </p:nvSpPr>
          <p:spPr>
            <a:xfrm>
              <a:off x="23622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2209800" y="3374570"/>
            <a:ext cx="3385462" cy="1709058"/>
            <a:chOff x="685800" y="3309258"/>
            <a:chExt cx="3385462" cy="1709058"/>
          </a:xfrm>
        </p:grpSpPr>
        <p:sp>
          <p:nvSpPr>
            <p:cNvPr id="50" name="Cube 49"/>
            <p:cNvSpPr/>
            <p:nvPr/>
          </p:nvSpPr>
          <p:spPr>
            <a:xfrm>
              <a:off x="12518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Cube 50"/>
            <p:cNvSpPr/>
            <p:nvPr/>
          </p:nvSpPr>
          <p:spPr>
            <a:xfrm>
              <a:off x="20900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Cube 51"/>
            <p:cNvSpPr/>
            <p:nvPr/>
          </p:nvSpPr>
          <p:spPr>
            <a:xfrm>
              <a:off x="29282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Cube 62"/>
            <p:cNvSpPr/>
            <p:nvPr/>
          </p:nvSpPr>
          <p:spPr>
            <a:xfrm>
              <a:off x="9688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Cube 65"/>
            <p:cNvSpPr/>
            <p:nvPr/>
          </p:nvSpPr>
          <p:spPr>
            <a:xfrm>
              <a:off x="18070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Cube 66"/>
            <p:cNvSpPr/>
            <p:nvPr/>
          </p:nvSpPr>
          <p:spPr>
            <a:xfrm>
              <a:off x="26452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Cube 74"/>
            <p:cNvSpPr/>
            <p:nvPr/>
          </p:nvSpPr>
          <p:spPr>
            <a:xfrm>
              <a:off x="6858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Cube 75"/>
            <p:cNvSpPr/>
            <p:nvPr/>
          </p:nvSpPr>
          <p:spPr>
            <a:xfrm>
              <a:off x="15240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Cube 76"/>
            <p:cNvSpPr/>
            <p:nvPr/>
          </p:nvSpPr>
          <p:spPr>
            <a:xfrm>
              <a:off x="23622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80"/>
          <p:cNvGrpSpPr/>
          <p:nvPr/>
        </p:nvGrpSpPr>
        <p:grpSpPr>
          <a:xfrm>
            <a:off x="2209800" y="2503716"/>
            <a:ext cx="3385462" cy="1709058"/>
            <a:chOff x="685800" y="2438400"/>
            <a:chExt cx="3385462" cy="1709058"/>
          </a:xfrm>
          <a:solidFill>
            <a:schemeClr val="accent3">
              <a:lumMod val="75000"/>
              <a:alpha val="86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3" name="Cube 52"/>
            <p:cNvSpPr/>
            <p:nvPr/>
          </p:nvSpPr>
          <p:spPr>
            <a:xfrm>
              <a:off x="12518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Cube 53"/>
            <p:cNvSpPr/>
            <p:nvPr/>
          </p:nvSpPr>
          <p:spPr>
            <a:xfrm>
              <a:off x="20900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Cube 54"/>
            <p:cNvSpPr/>
            <p:nvPr/>
          </p:nvSpPr>
          <p:spPr>
            <a:xfrm>
              <a:off x="29282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Cube 67"/>
            <p:cNvSpPr/>
            <p:nvPr/>
          </p:nvSpPr>
          <p:spPr>
            <a:xfrm>
              <a:off x="9688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Cube 68"/>
            <p:cNvSpPr/>
            <p:nvPr/>
          </p:nvSpPr>
          <p:spPr>
            <a:xfrm>
              <a:off x="18070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Cube 69"/>
            <p:cNvSpPr/>
            <p:nvPr/>
          </p:nvSpPr>
          <p:spPr>
            <a:xfrm>
              <a:off x="26452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Cube 77"/>
            <p:cNvSpPr/>
            <p:nvPr/>
          </p:nvSpPr>
          <p:spPr>
            <a:xfrm>
              <a:off x="6858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Cube 78"/>
            <p:cNvSpPr/>
            <p:nvPr/>
          </p:nvSpPr>
          <p:spPr>
            <a:xfrm>
              <a:off x="15240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Cube 79"/>
            <p:cNvSpPr/>
            <p:nvPr/>
          </p:nvSpPr>
          <p:spPr>
            <a:xfrm>
              <a:off x="23622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5638800" y="47788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638800" y="37882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638800" y="29500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477000" y="2721429"/>
            <a:ext cx="298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3: Your text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77000" y="4550229"/>
            <a:ext cx="305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1: Your text here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477000" y="3559629"/>
            <a:ext cx="298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Layer 2: 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ktangel 59"/>
          <p:cNvSpPr>
            <a:spLocks noChangeArrowheads="1"/>
          </p:cNvSpPr>
          <p:nvPr/>
        </p:nvSpPr>
        <p:spPr bwMode="auto">
          <a:xfrm rot="10800000" flipV="1">
            <a:off x="0" y="1"/>
            <a:ext cx="12192000" cy="4251325"/>
          </a:xfrm>
          <a:prstGeom prst="rect">
            <a:avLst/>
          </a:prstGeom>
          <a:gradFill rotWithShape="1">
            <a:gsLst>
              <a:gs pos="0">
                <a:srgbClr val="F3F3F3"/>
              </a:gs>
              <a:gs pos="0">
                <a:srgbClr val="F3F3F3"/>
              </a:gs>
              <a:gs pos="0">
                <a:srgbClr val="F3F3F3"/>
              </a:gs>
              <a:gs pos="48000">
                <a:srgbClr val="F3F3F3"/>
              </a:gs>
              <a:gs pos="69000">
                <a:srgbClr val="F3F3F3"/>
              </a:gs>
              <a:gs pos="100000">
                <a:srgbClr val="BFBF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398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gray">
          <a:xfrm>
            <a:off x="2743200" y="5625805"/>
            <a:ext cx="65532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Isosceles Triangle 1"/>
          <p:cNvSpPr/>
          <p:nvPr/>
        </p:nvSpPr>
        <p:spPr>
          <a:xfrm>
            <a:off x="3962400" y="1999955"/>
            <a:ext cx="4331208" cy="3733800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Isosceles Triangle 6"/>
          <p:cNvSpPr/>
          <p:nvPr/>
        </p:nvSpPr>
        <p:spPr>
          <a:xfrm>
            <a:off x="4165284" y="2227914"/>
            <a:ext cx="3900367" cy="336238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5232446" y="2380956"/>
            <a:ext cx="1754473" cy="2078899"/>
          </a:xfrm>
          <a:custGeom>
            <a:avLst/>
            <a:gdLst>
              <a:gd name="connsiteX0" fmla="*/ 0 w 817"/>
              <a:gd name="connsiteY0" fmla="*/ 719 h 958"/>
              <a:gd name="connsiteX1" fmla="*/ 415 w 817"/>
              <a:gd name="connsiteY1" fmla="*/ 958 h 958"/>
              <a:gd name="connsiteX2" fmla="*/ 817 w 817"/>
              <a:gd name="connsiteY2" fmla="*/ 718 h 958"/>
              <a:gd name="connsiteX3" fmla="*/ 415 w 817"/>
              <a:gd name="connsiteY3" fmla="*/ 0 h 958"/>
              <a:gd name="connsiteX4" fmla="*/ 2 w 817"/>
              <a:gd name="connsiteY4" fmla="*/ 708 h 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7" h="958">
                <a:moveTo>
                  <a:pt x="0" y="719"/>
                </a:moveTo>
                <a:lnTo>
                  <a:pt x="415" y="958"/>
                </a:lnTo>
                <a:lnTo>
                  <a:pt x="817" y="718"/>
                </a:lnTo>
                <a:lnTo>
                  <a:pt x="415" y="0"/>
                </a:lnTo>
                <a:lnTo>
                  <a:pt x="2" y="708"/>
                </a:lnTo>
              </a:path>
            </a:pathLst>
          </a:custGeom>
          <a:solidFill>
            <a:schemeClr val="accent3">
              <a:lumMod val="50000"/>
            </a:schemeClr>
          </a:solidFill>
          <a:ln w="9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4322872" y="3918483"/>
            <a:ext cx="1773129" cy="1586673"/>
          </a:xfrm>
          <a:custGeom>
            <a:avLst/>
            <a:gdLst/>
            <a:ahLst/>
            <a:cxnLst>
              <a:cxn ang="0">
                <a:pos x="982" y="23"/>
              </a:cxn>
              <a:cxn ang="0">
                <a:pos x="1959" y="563"/>
              </a:cxn>
              <a:cxn ang="0">
                <a:pos x="1964" y="1726"/>
              </a:cxn>
              <a:cxn ang="0">
                <a:pos x="0" y="1726"/>
              </a:cxn>
              <a:cxn ang="0">
                <a:pos x="989" y="0"/>
              </a:cxn>
            </a:cxnLst>
            <a:rect l="0" t="0" r="r" b="b"/>
            <a:pathLst>
              <a:path w="1964" h="1726">
                <a:moveTo>
                  <a:pt x="982" y="23"/>
                </a:moveTo>
                <a:lnTo>
                  <a:pt x="1959" y="563"/>
                </a:lnTo>
                <a:lnTo>
                  <a:pt x="1964" y="1726"/>
                </a:lnTo>
                <a:lnTo>
                  <a:pt x="0" y="1726"/>
                </a:lnTo>
                <a:lnTo>
                  <a:pt x="989" y="0"/>
                </a:lnTo>
              </a:path>
            </a:pathLst>
          </a:custGeom>
          <a:solidFill>
            <a:schemeClr val="bg1">
              <a:lumMod val="50000"/>
            </a:schemeClr>
          </a:solidFill>
          <a:ln w="9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reeform 8"/>
          <p:cNvSpPr>
            <a:spLocks/>
          </p:cNvSpPr>
          <p:nvPr/>
        </p:nvSpPr>
        <p:spPr bwMode="auto">
          <a:xfrm>
            <a:off x="6101134" y="3904955"/>
            <a:ext cx="1765738" cy="1600200"/>
          </a:xfrm>
          <a:custGeom>
            <a:avLst/>
            <a:gdLst>
              <a:gd name="connsiteX0" fmla="*/ 0 w 1964"/>
              <a:gd name="connsiteY0" fmla="*/ 596 h 1730"/>
              <a:gd name="connsiteX1" fmla="*/ 987 w 1964"/>
              <a:gd name="connsiteY1" fmla="*/ 0 h 1730"/>
              <a:gd name="connsiteX2" fmla="*/ 1964 w 1964"/>
              <a:gd name="connsiteY2" fmla="*/ 1730 h 1730"/>
              <a:gd name="connsiteX3" fmla="*/ 0 w 1964"/>
              <a:gd name="connsiteY3" fmla="*/ 1730 h 1730"/>
              <a:gd name="connsiteX4" fmla="*/ 0 w 1964"/>
              <a:gd name="connsiteY4" fmla="*/ 596 h 1730"/>
              <a:gd name="connsiteX0" fmla="*/ 0 w 1964"/>
              <a:gd name="connsiteY0" fmla="*/ 596 h 1730"/>
              <a:gd name="connsiteX1" fmla="*/ 987 w 1964"/>
              <a:gd name="connsiteY1" fmla="*/ 0 h 1730"/>
              <a:gd name="connsiteX2" fmla="*/ 1964 w 1964"/>
              <a:gd name="connsiteY2" fmla="*/ 1730 h 1730"/>
              <a:gd name="connsiteX3" fmla="*/ 0 w 1964"/>
              <a:gd name="connsiteY3" fmla="*/ 1730 h 1730"/>
              <a:gd name="connsiteX4" fmla="*/ 0 w 1964"/>
              <a:gd name="connsiteY4" fmla="*/ 596 h 1730"/>
              <a:gd name="connsiteX0" fmla="*/ 0 w 1964"/>
              <a:gd name="connsiteY0" fmla="*/ 596 h 1730"/>
              <a:gd name="connsiteX1" fmla="*/ 987 w 1964"/>
              <a:gd name="connsiteY1" fmla="*/ 0 h 1730"/>
              <a:gd name="connsiteX2" fmla="*/ 1964 w 1964"/>
              <a:gd name="connsiteY2" fmla="*/ 1730 h 1730"/>
              <a:gd name="connsiteX3" fmla="*/ 0 w 1964"/>
              <a:gd name="connsiteY3" fmla="*/ 1730 h 1730"/>
              <a:gd name="connsiteX4" fmla="*/ 0 w 1964"/>
              <a:gd name="connsiteY4" fmla="*/ 596 h 1730"/>
              <a:gd name="connsiteX0" fmla="*/ 0 w 1964"/>
              <a:gd name="connsiteY0" fmla="*/ 596 h 1730"/>
              <a:gd name="connsiteX1" fmla="*/ 987 w 1964"/>
              <a:gd name="connsiteY1" fmla="*/ 0 h 1730"/>
              <a:gd name="connsiteX2" fmla="*/ 1964 w 1964"/>
              <a:gd name="connsiteY2" fmla="*/ 1730 h 1730"/>
              <a:gd name="connsiteX3" fmla="*/ 0 w 1964"/>
              <a:gd name="connsiteY3" fmla="*/ 1730 h 1730"/>
              <a:gd name="connsiteX4" fmla="*/ 0 w 1964"/>
              <a:gd name="connsiteY4" fmla="*/ 596 h 1730"/>
              <a:gd name="connsiteX0" fmla="*/ 0 w 1964"/>
              <a:gd name="connsiteY0" fmla="*/ 596 h 1730"/>
              <a:gd name="connsiteX1" fmla="*/ 987 w 1964"/>
              <a:gd name="connsiteY1" fmla="*/ 0 h 1730"/>
              <a:gd name="connsiteX2" fmla="*/ 1964 w 1964"/>
              <a:gd name="connsiteY2" fmla="*/ 1730 h 1730"/>
              <a:gd name="connsiteX3" fmla="*/ 0 w 1964"/>
              <a:gd name="connsiteY3" fmla="*/ 1730 h 1730"/>
              <a:gd name="connsiteX4" fmla="*/ 0 w 1964"/>
              <a:gd name="connsiteY4" fmla="*/ 596 h 1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64" h="1730">
                <a:moveTo>
                  <a:pt x="0" y="596"/>
                </a:moveTo>
                <a:cubicBezTo>
                  <a:pt x="329" y="397"/>
                  <a:pt x="571" y="267"/>
                  <a:pt x="987" y="0"/>
                </a:cubicBezTo>
                <a:lnTo>
                  <a:pt x="1964" y="1730"/>
                </a:lnTo>
                <a:lnTo>
                  <a:pt x="0" y="1730"/>
                </a:lnTo>
                <a:lnTo>
                  <a:pt x="0" y="596"/>
                </a:lnTo>
                <a:close/>
              </a:path>
            </a:pathLst>
          </a:custGeom>
          <a:solidFill>
            <a:srgbClr val="A0C9D4"/>
          </a:solidFill>
          <a:ln w="9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5436093" y="3709643"/>
            <a:ext cx="1370673" cy="137067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5387139" y="3614011"/>
            <a:ext cx="1321720" cy="1374589"/>
            <a:chOff x="0" y="4114800"/>
            <a:chExt cx="1184275" cy="1227226"/>
          </a:xfrm>
        </p:grpSpPr>
        <p:sp>
          <p:nvSpPr>
            <p:cNvPr id="10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pic>
        <p:nvPicPr>
          <p:cNvPr id="396" name="Picture 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gray">
          <a:xfrm>
            <a:off x="4648201" y="2267243"/>
            <a:ext cx="2267609" cy="2323513"/>
          </a:xfrm>
          <a:prstGeom prst="rect">
            <a:avLst/>
          </a:prstGeom>
          <a:noFill/>
          <a:ln w="11176">
            <a:noFill/>
            <a:miter lim="800000"/>
            <a:headEnd/>
            <a:tailEnd/>
          </a:ln>
        </p:spPr>
      </p:pic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Components with Icons</a:t>
            </a:r>
          </a:p>
        </p:txBody>
      </p:sp>
      <p:pic>
        <p:nvPicPr>
          <p:cNvPr id="14" name="Graphic 13" descr="Daily calendar">
            <a:extLst>
              <a:ext uri="{FF2B5EF4-FFF2-40B4-BE49-F238E27FC236}">
                <a16:creationId xmlns:a16="http://schemas.microsoft.com/office/drawing/2014/main" id="{12DF34FC-A8D0-4093-924F-014BBA39ED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5826306" y="2929875"/>
            <a:ext cx="603395" cy="603395"/>
          </a:xfrm>
          <a:prstGeom prst="rect">
            <a:avLst/>
          </a:prstGeom>
        </p:spPr>
      </p:pic>
      <p:pic>
        <p:nvPicPr>
          <p:cNvPr id="17" name="Graphic 16" descr="Grain">
            <a:extLst>
              <a:ext uri="{FF2B5EF4-FFF2-40B4-BE49-F238E27FC236}">
                <a16:creationId xmlns:a16="http://schemas.microsoft.com/office/drawing/2014/main" id="{599B8006-878F-47B1-A91D-5B049C9D5A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881057" y="4664389"/>
            <a:ext cx="696968" cy="696968"/>
          </a:xfrm>
          <a:prstGeom prst="rect">
            <a:avLst/>
          </a:prstGeom>
        </p:spPr>
      </p:pic>
      <p:pic>
        <p:nvPicPr>
          <p:cNvPr id="21" name="Graphic 20" descr="Document">
            <a:extLst>
              <a:ext uri="{FF2B5EF4-FFF2-40B4-BE49-F238E27FC236}">
                <a16:creationId xmlns:a16="http://schemas.microsoft.com/office/drawing/2014/main" id="{15F1C5A7-1B4B-4CFF-9F84-B7433D914C0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707726" y="4706986"/>
            <a:ext cx="654076" cy="654076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86086832-087C-46B4-B9D9-5E933F7D9B68}"/>
              </a:ext>
            </a:extLst>
          </p:cNvPr>
          <p:cNvGrpSpPr/>
          <p:nvPr/>
        </p:nvGrpSpPr>
        <p:grpSpPr>
          <a:xfrm>
            <a:off x="6376648" y="2740443"/>
            <a:ext cx="4114799" cy="1378029"/>
            <a:chOff x="6172201" y="2838351"/>
            <a:chExt cx="4114799" cy="137802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8B75FF1-A307-47B5-9220-90ABB822D9D4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439BD5B-ED1B-469B-981B-81AFE88EECA6}"/>
                </a:ext>
              </a:extLst>
            </p:cNvPr>
            <p:cNvCxnSpPr/>
            <p:nvPr/>
          </p:nvCxnSpPr>
          <p:spPr>
            <a:xfrm>
              <a:off x="6172201" y="3354388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30A2F4-EC8D-4ACD-A898-D910EC9E8A88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EDC5686-FDE4-43DE-8634-E4947D8A9665}"/>
              </a:ext>
            </a:extLst>
          </p:cNvPr>
          <p:cNvGrpSpPr/>
          <p:nvPr/>
        </p:nvGrpSpPr>
        <p:grpSpPr>
          <a:xfrm>
            <a:off x="7216916" y="4540669"/>
            <a:ext cx="4114799" cy="1378029"/>
            <a:chOff x="6172201" y="2838351"/>
            <a:chExt cx="4114799" cy="13780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DEFB4F9-5B41-499E-A79B-10098097D79F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D951852-0088-46C0-A2E0-C6E6EB3493F3}"/>
                </a:ext>
              </a:extLst>
            </p:cNvPr>
            <p:cNvCxnSpPr/>
            <p:nvPr/>
          </p:nvCxnSpPr>
          <p:spPr>
            <a:xfrm>
              <a:off x="6172201" y="3354388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A89811A-9DFC-417C-A2D9-F2AFA24E66F3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3022767-92F1-478B-8B9C-4D75361986CF}"/>
              </a:ext>
            </a:extLst>
          </p:cNvPr>
          <p:cNvGrpSpPr/>
          <p:nvPr/>
        </p:nvGrpSpPr>
        <p:grpSpPr>
          <a:xfrm>
            <a:off x="1124386" y="4435253"/>
            <a:ext cx="3860282" cy="1378029"/>
            <a:chOff x="7635813" y="2838351"/>
            <a:chExt cx="3860282" cy="137802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09BFC0-78A8-4E9C-B7A0-8267953DAD10}"/>
                </a:ext>
              </a:extLst>
            </p:cNvPr>
            <p:cNvSpPr txBox="1"/>
            <p:nvPr/>
          </p:nvSpPr>
          <p:spPr>
            <a:xfrm>
              <a:off x="7645973" y="2838351"/>
              <a:ext cx="248862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2D309E7-E989-42A9-BFAE-0BC88C52361D}"/>
                </a:ext>
              </a:extLst>
            </p:cNvPr>
            <p:cNvCxnSpPr/>
            <p:nvPr/>
          </p:nvCxnSpPr>
          <p:spPr>
            <a:xfrm>
              <a:off x="7952226" y="3366293"/>
              <a:ext cx="3543869" cy="14367"/>
            </a:xfrm>
            <a:prstGeom prst="line">
              <a:avLst/>
            </a:prstGeom>
            <a:ln w="19050">
              <a:solidFill>
                <a:schemeClr val="accent4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ACFD70F-4E01-49C4-B225-58CED42072A4}"/>
                </a:ext>
              </a:extLst>
            </p:cNvPr>
            <p:cNvSpPr txBox="1"/>
            <p:nvPr/>
          </p:nvSpPr>
          <p:spPr>
            <a:xfrm>
              <a:off x="7635813" y="3385383"/>
              <a:ext cx="26511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5262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rapezoid 5"/>
          <p:cNvSpPr/>
          <p:nvPr/>
        </p:nvSpPr>
        <p:spPr>
          <a:xfrm rot="10800000">
            <a:off x="3745098" y="738373"/>
            <a:ext cx="4310065" cy="3434280"/>
          </a:xfrm>
          <a:prstGeom prst="trapezoid">
            <a:avLst>
              <a:gd name="adj" fmla="val 25963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81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Trapezoid 6"/>
          <p:cNvSpPr/>
          <p:nvPr/>
        </p:nvSpPr>
        <p:spPr>
          <a:xfrm rot="5400000">
            <a:off x="1418741" y="3409280"/>
            <a:ext cx="3368675" cy="3103563"/>
          </a:xfrm>
          <a:prstGeom prst="trapezoid">
            <a:avLst>
              <a:gd name="adj" fmla="val 30862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9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rapezoid 4"/>
          <p:cNvSpPr/>
          <p:nvPr/>
        </p:nvSpPr>
        <p:spPr>
          <a:xfrm rot="16200000">
            <a:off x="7267278" y="3295774"/>
            <a:ext cx="3368675" cy="3344862"/>
          </a:xfrm>
          <a:prstGeom prst="trapezoid">
            <a:avLst>
              <a:gd name="adj" fmla="val 27708"/>
            </a:avLst>
          </a:prstGeom>
          <a:gradFill>
            <a:gsLst>
              <a:gs pos="0">
                <a:schemeClr val="bg2">
                  <a:lumMod val="50000"/>
                </a:schemeClr>
              </a:gs>
              <a:gs pos="82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250106" y="4422068"/>
            <a:ext cx="1828800" cy="1828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isometricLeftDown"/>
            <a:lightRig rig="balanced" dir="t"/>
          </a:scene3d>
          <a:sp3d extrusionH="120650" prstMaterial="softEdge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8800" b="1" dirty="0">
                <a:ln w="50800"/>
                <a:solidFill>
                  <a:prstClr val="white">
                    <a:shade val="50000"/>
                  </a:prstClr>
                </a:solidFill>
                <a:latin typeface="+mj-lt"/>
              </a:rPr>
              <a:t>3</a:t>
            </a:r>
          </a:p>
        </p:txBody>
      </p:sp>
      <p:sp>
        <p:nvSpPr>
          <p:cNvPr id="3" name="Rectangle 2"/>
          <p:cNvSpPr/>
          <p:nvPr/>
        </p:nvSpPr>
        <p:spPr>
          <a:xfrm>
            <a:off x="5742024" y="4422068"/>
            <a:ext cx="1828800" cy="1828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isometricRightUp"/>
            <a:lightRig rig="balanced" dir="t"/>
          </a:scene3d>
          <a:sp3d extrusionH="101600" prstMaterial="softEdge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8800" b="1" dirty="0">
                <a:ln w="50800"/>
                <a:solidFill>
                  <a:prstClr val="white">
                    <a:shade val="50000"/>
                  </a:prstClr>
                </a:solidFill>
                <a:latin typeface="+mj-lt"/>
              </a:rPr>
              <a:t>2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Components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90139" y="3283868"/>
            <a:ext cx="7091916" cy="79401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 rot="5400000">
            <a:off x="6023784" y="4572626"/>
            <a:ext cx="3072813" cy="79401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 rot="5400000">
            <a:off x="2541333" y="4595084"/>
            <a:ext cx="3561480" cy="794017"/>
          </a:xfrm>
          <a:prstGeom prst="rect">
            <a:avLst/>
          </a:prstGeom>
          <a:solidFill>
            <a:schemeClr val="bg1">
              <a:alpha val="49000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98234" y="3160414"/>
            <a:ext cx="1828800" cy="18288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scene3d>
            <a:camera prst="isometricTopUp"/>
            <a:lightRig rig="balanced" dir="t"/>
          </a:scene3d>
          <a:sp3d extrusionH="95250">
            <a:extrusionClr>
              <a:schemeClr val="bg1">
                <a:lumMod val="9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>
              <a:defRPr/>
            </a:pPr>
            <a:r>
              <a:rPr lang="en-US" sz="8800" b="1" dirty="0">
                <a:ln w="50800"/>
                <a:solidFill>
                  <a:prstClr val="white">
                    <a:shade val="50000"/>
                  </a:prstClr>
                </a:solidFill>
                <a:latin typeface="+mj-lt"/>
              </a:rPr>
              <a:t>1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4594298" y="2314074"/>
            <a:ext cx="26848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Your text about the first part of the idea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580182" y="4573715"/>
            <a:ext cx="320289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Your text about the second part of the idea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146546" y="4573715"/>
            <a:ext cx="310356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r"/>
            <a:r>
              <a:rPr lang="en-US" sz="2400" dirty="0">
                <a:solidFill>
                  <a:prstClr val="black"/>
                </a:solidFill>
              </a:rPr>
              <a:t>Your text about the third part of the idea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34196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64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4.44444E-6 L -2.08333E-6 -0.33334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2.96296E-6 L 0.25 -0.02385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7.40741E-7 L -0.25 -0.02708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5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8" grpId="0"/>
      <p:bldP spid="9" grpId="0"/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e3a1cf56a5a4a9275d2ee6fb5b81e67f6ee1e0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858</TotalTime>
  <Words>1982</Words>
  <Application>Microsoft Office PowerPoint</Application>
  <PresentationFormat>Widescreen</PresentationFormat>
  <Paragraphs>539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Arial Black</vt:lpstr>
      <vt:lpstr>Calibri</vt:lpstr>
      <vt:lpstr>Tw Cen MT Condensed Extra Bold</vt:lpstr>
      <vt:lpstr>blank</vt:lpstr>
      <vt:lpstr>Components</vt:lpstr>
      <vt:lpstr>2 Components</vt:lpstr>
      <vt:lpstr>2 Components – Yin Yang</vt:lpstr>
      <vt:lpstr>3 Components</vt:lpstr>
      <vt:lpstr>3 Components with Pictures</vt:lpstr>
      <vt:lpstr>3 Components with Pictures</vt:lpstr>
      <vt:lpstr>3 Components</vt:lpstr>
      <vt:lpstr>3 Components with Icons</vt:lpstr>
      <vt:lpstr>3 Components</vt:lpstr>
      <vt:lpstr>3 Components</vt:lpstr>
      <vt:lpstr>3 Components</vt:lpstr>
      <vt:lpstr>3 Components</vt:lpstr>
      <vt:lpstr>4 Components with Icons</vt:lpstr>
      <vt:lpstr>4 Components with Icons</vt:lpstr>
      <vt:lpstr>4 Components of the Whole</vt:lpstr>
      <vt:lpstr>4 Components</vt:lpstr>
      <vt:lpstr>The Missing Piece</vt:lpstr>
      <vt:lpstr>4 Components</vt:lpstr>
      <vt:lpstr>4 Components</vt:lpstr>
      <vt:lpstr>4 Components</vt:lpstr>
      <vt:lpstr>4 Components</vt:lpstr>
      <vt:lpstr>4 Components</vt:lpstr>
      <vt:lpstr>4 Components</vt:lpstr>
      <vt:lpstr>4 Components with Spin Animation</vt:lpstr>
      <vt:lpstr>4 Components</vt:lpstr>
      <vt:lpstr>4 Components of Teamwork</vt:lpstr>
      <vt:lpstr>Cubes in various angles</vt:lpstr>
      <vt:lpstr>4 Components</vt:lpstr>
      <vt:lpstr>4 Components</vt:lpstr>
      <vt:lpstr>4 Components</vt:lpstr>
      <vt:lpstr>5 Components</vt:lpstr>
      <vt:lpstr>5 Components</vt:lpstr>
      <vt:lpstr>5 Components</vt:lpstr>
      <vt:lpstr>5 Components</vt:lpstr>
      <vt:lpstr>Star diagram</vt:lpstr>
      <vt:lpstr>6 Components</vt:lpstr>
      <vt:lpstr>6 Components</vt:lpstr>
      <vt:lpstr>6 Components</vt:lpstr>
      <vt:lpstr>6 Components</vt:lpstr>
      <vt:lpstr>6 Different Components Mixed Up</vt:lpstr>
      <vt:lpstr>7 Components</vt:lpstr>
      <vt:lpstr>7 Components</vt:lpstr>
      <vt:lpstr>7 Components</vt:lpstr>
      <vt:lpstr>8 Components</vt:lpstr>
      <vt:lpstr>8 Components</vt:lpstr>
      <vt:lpstr>8 Components</vt:lpstr>
      <vt:lpstr>8 Components</vt:lpstr>
      <vt:lpstr>Pyramid puzzle</vt:lpstr>
      <vt:lpstr>9 Parts</vt:lpstr>
      <vt:lpstr>9 Components</vt:lpstr>
      <vt:lpstr>Missing Piece</vt:lpstr>
      <vt:lpstr>Missing Piece (alternate)</vt:lpstr>
      <vt:lpstr>Missing Piece</vt:lpstr>
      <vt:lpstr>Missing Piece (alternate)</vt:lpstr>
      <vt:lpstr>Fitting in with the rest</vt:lpstr>
      <vt:lpstr>Pentagon diagram</vt:lpstr>
      <vt:lpstr>Hexagon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concepts bundle -49500 &gt;&gt; Specific business concepts like growth, profits, evaluating decisions, &gt;&gt; spirals</dc:title>
  <dc:creator>Arte R</dc:creator>
  <cp:lastModifiedBy>Arte Ramgopal</cp:lastModifiedBy>
  <cp:revision>300</cp:revision>
  <dcterms:created xsi:type="dcterms:W3CDTF">2011-08-25T05:53:55Z</dcterms:created>
  <dcterms:modified xsi:type="dcterms:W3CDTF">2021-02-15T11:57:30Z</dcterms:modified>
</cp:coreProperties>
</file>